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7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3234B5-ECF7-4475-9E99-EDCBEB42B328}" v="111" dt="2022-12-07T14:08:01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81575"/>
  </p:normalViewPr>
  <p:slideViewPr>
    <p:cSldViewPr snapToGrid="0">
      <p:cViewPr varScale="1">
        <p:scale>
          <a:sx n="84" d="100"/>
          <a:sy n="84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://mi.eng.cam.ac.uk/research/projects/VideoRec/CamVid/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://mi.eng.cam.ac.uk/research/projects/VideoRec/CamVid/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ABC8DB-2F75-411C-A90E-B71341CDD45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079C55-2780-431E-A07B-2579F52FC3FA}">
      <dgm:prSet custT="1"/>
      <dgm:spPr/>
      <dgm:t>
        <a:bodyPr/>
        <a:lstStyle/>
        <a:p>
          <a:r>
            <a:rPr lang="en-US" sz="1200" dirty="0"/>
            <a:t>Method where image is broken into subgroups called Image segments</a:t>
          </a:r>
        </a:p>
      </dgm:t>
    </dgm:pt>
    <dgm:pt modelId="{DB9EE4B6-C7AB-49B1-86C5-32D7A2665301}" type="parTrans" cxnId="{0586C445-9040-4547-B0C5-902AB581056E}">
      <dgm:prSet/>
      <dgm:spPr/>
      <dgm:t>
        <a:bodyPr/>
        <a:lstStyle/>
        <a:p>
          <a:endParaRPr lang="en-US" sz="1200"/>
        </a:p>
      </dgm:t>
    </dgm:pt>
    <dgm:pt modelId="{B5127309-3D5E-49B1-BCC9-C32CA53D60AA}" type="sibTrans" cxnId="{0586C445-9040-4547-B0C5-902AB581056E}">
      <dgm:prSet/>
      <dgm:spPr/>
      <dgm:t>
        <a:bodyPr/>
        <a:lstStyle/>
        <a:p>
          <a:endParaRPr lang="en-US" sz="1200"/>
        </a:p>
      </dgm:t>
    </dgm:pt>
    <dgm:pt modelId="{18667EBE-2A3E-44EF-B773-9BDC292CB72F}">
      <dgm:prSet custT="1"/>
      <dgm:spPr/>
      <dgm:t>
        <a:bodyPr/>
        <a:lstStyle/>
        <a:p>
          <a:r>
            <a:rPr lang="en-US" sz="1200" dirty="0"/>
            <a:t>Helps reducing complexity of image</a:t>
          </a:r>
        </a:p>
      </dgm:t>
    </dgm:pt>
    <dgm:pt modelId="{DB5DC0CD-0880-4A88-85F3-EC0AF73D848E}" type="parTrans" cxnId="{8D4FAC82-5CF4-4245-BE24-45B1572CB6C3}">
      <dgm:prSet/>
      <dgm:spPr/>
      <dgm:t>
        <a:bodyPr/>
        <a:lstStyle/>
        <a:p>
          <a:endParaRPr lang="en-US" sz="1200"/>
        </a:p>
      </dgm:t>
    </dgm:pt>
    <dgm:pt modelId="{427D3211-81B1-4F14-BAB3-B49EF5A86EE9}" type="sibTrans" cxnId="{8D4FAC82-5CF4-4245-BE24-45B1572CB6C3}">
      <dgm:prSet/>
      <dgm:spPr/>
      <dgm:t>
        <a:bodyPr/>
        <a:lstStyle/>
        <a:p>
          <a:endParaRPr lang="en-US" sz="1200"/>
        </a:p>
      </dgm:t>
    </dgm:pt>
    <dgm:pt modelId="{8F3E28C4-E64B-CA42-A90F-1FD5ABAE8392}">
      <dgm:prSet custT="1"/>
      <dgm:spPr/>
      <dgm:t>
        <a:bodyPr/>
        <a:lstStyle/>
        <a:p>
          <a:r>
            <a:rPr lang="en-US" sz="1200" dirty="0"/>
            <a:t>Applications </a:t>
          </a:r>
        </a:p>
      </dgm:t>
    </dgm:pt>
    <dgm:pt modelId="{3926175F-CF61-864D-920E-0C0AA00C7DF5}" type="parTrans" cxnId="{6620D7D9-8026-FB41-949D-0A5F21C323CA}">
      <dgm:prSet/>
      <dgm:spPr/>
      <dgm:t>
        <a:bodyPr/>
        <a:lstStyle/>
        <a:p>
          <a:endParaRPr lang="en-US" sz="1200"/>
        </a:p>
      </dgm:t>
    </dgm:pt>
    <dgm:pt modelId="{997493C8-3E68-A443-AB07-BBD6ADA3A1F6}" type="sibTrans" cxnId="{6620D7D9-8026-FB41-949D-0A5F21C323CA}">
      <dgm:prSet/>
      <dgm:spPr/>
      <dgm:t>
        <a:bodyPr/>
        <a:lstStyle/>
        <a:p>
          <a:endParaRPr lang="en-US" sz="1200"/>
        </a:p>
      </dgm:t>
    </dgm:pt>
    <dgm:pt modelId="{D9C0349B-CC76-9547-8534-7DDB2BC07EB9}">
      <dgm:prSet custT="1"/>
      <dgm:spPr/>
      <dgm:t>
        <a:bodyPr/>
        <a:lstStyle/>
        <a:p>
          <a:r>
            <a:rPr lang="en-US" sz="1200" b="0" i="0" u="none" dirty="0"/>
            <a:t>Semantic image segmentation is to label </a:t>
          </a:r>
          <a:r>
            <a:rPr lang="en-US" sz="1200" b="0" i="1" u="none" dirty="0"/>
            <a:t>each pixel</a:t>
          </a:r>
          <a:r>
            <a:rPr lang="en-US" sz="1200" b="0" i="0" u="none" dirty="0"/>
            <a:t> of an image with a corresponding </a:t>
          </a:r>
          <a:r>
            <a:rPr lang="en-US" sz="1200" b="1" i="1" u="none" dirty="0"/>
            <a:t>class</a:t>
          </a:r>
          <a:r>
            <a:rPr lang="en-US" sz="1200" b="0" i="0" u="none" dirty="0"/>
            <a:t> of what is being represented</a:t>
          </a:r>
          <a:endParaRPr lang="en-US" sz="1200" dirty="0"/>
        </a:p>
      </dgm:t>
    </dgm:pt>
    <dgm:pt modelId="{9EC024DD-3E0F-E249-8F3D-9FACC9C81C4F}" type="parTrans" cxnId="{BF9EC888-F05A-A844-BFF5-5179357C6F62}">
      <dgm:prSet/>
      <dgm:spPr/>
      <dgm:t>
        <a:bodyPr/>
        <a:lstStyle/>
        <a:p>
          <a:endParaRPr lang="en-US" sz="1200"/>
        </a:p>
      </dgm:t>
    </dgm:pt>
    <dgm:pt modelId="{804612B6-47A1-BF45-A019-60EC9D778EBF}" type="sibTrans" cxnId="{BF9EC888-F05A-A844-BFF5-5179357C6F62}">
      <dgm:prSet/>
      <dgm:spPr/>
      <dgm:t>
        <a:bodyPr/>
        <a:lstStyle/>
        <a:p>
          <a:endParaRPr lang="en-US" sz="1200"/>
        </a:p>
      </dgm:t>
    </dgm:pt>
    <dgm:pt modelId="{BF8EEFAC-CF33-DB4A-BE41-367BC0D8AFAD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200" b="1" i="0" u="none" dirty="0"/>
            <a:t>Autonomous vehicles</a:t>
          </a:r>
          <a:br>
            <a:rPr lang="en-US" sz="1200" b="0" i="0" u="none" dirty="0"/>
          </a:br>
          <a:r>
            <a:rPr lang="en-US" sz="1200" b="0" i="0" u="none" dirty="0"/>
            <a:t>We need to equip cars with the necessary perception to understand their environment so that self-driving cars can safely integrate into our existing roads.</a:t>
          </a:r>
          <a:endParaRPr lang="en-US" sz="1200" dirty="0"/>
        </a:p>
      </dgm:t>
    </dgm:pt>
    <dgm:pt modelId="{20AC786A-4FBF-8F40-9AEE-17F00ADE7965}" type="parTrans" cxnId="{458D2A6F-9701-564C-A15A-AC5A9F62484E}">
      <dgm:prSet/>
      <dgm:spPr/>
      <dgm:t>
        <a:bodyPr/>
        <a:lstStyle/>
        <a:p>
          <a:endParaRPr lang="en-US" sz="1200"/>
        </a:p>
      </dgm:t>
    </dgm:pt>
    <dgm:pt modelId="{CEC3CE60-DC4D-464E-84D0-BF2E20AB01CD}" type="sibTrans" cxnId="{458D2A6F-9701-564C-A15A-AC5A9F62484E}">
      <dgm:prSet/>
      <dgm:spPr/>
      <dgm:t>
        <a:bodyPr/>
        <a:lstStyle/>
        <a:p>
          <a:endParaRPr lang="en-US" sz="1200"/>
        </a:p>
      </dgm:t>
    </dgm:pt>
    <dgm:pt modelId="{6CFF723D-1A40-AF45-9337-F6D309AE61E5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200" b="1" i="0" u="none" dirty="0"/>
            <a:t>Medical image diagnostics</a:t>
          </a:r>
          <a:br>
            <a:rPr lang="en-US" sz="1200" b="0" i="0" u="none" dirty="0"/>
          </a:br>
          <a:r>
            <a:rPr lang="en-US" sz="1200" b="0" i="0" u="none" dirty="0"/>
            <a:t>Machines can augment analysis performed by radiologists, greatly reducing the time required to </a:t>
          </a:r>
          <a:r>
            <a:rPr lang="en-US" sz="1200" b="0" i="0" u="none"/>
            <a:t>run diagnostic </a:t>
          </a:r>
          <a:r>
            <a:rPr lang="en-US" sz="1200" b="0" i="0" u="none" dirty="0"/>
            <a:t>tests.</a:t>
          </a:r>
          <a:endParaRPr lang="en-US" sz="1200" dirty="0"/>
        </a:p>
      </dgm:t>
    </dgm:pt>
    <dgm:pt modelId="{56F10423-E303-6C47-B882-5D8CE41DD7A7}" type="parTrans" cxnId="{0216B85B-66A4-D441-952A-CDE888ADA70F}">
      <dgm:prSet/>
      <dgm:spPr/>
      <dgm:t>
        <a:bodyPr/>
        <a:lstStyle/>
        <a:p>
          <a:endParaRPr lang="en-US" sz="1200"/>
        </a:p>
      </dgm:t>
    </dgm:pt>
    <dgm:pt modelId="{7908EF90-6655-0F4D-B900-EA683931D889}" type="sibTrans" cxnId="{0216B85B-66A4-D441-952A-CDE888ADA70F}">
      <dgm:prSet/>
      <dgm:spPr/>
      <dgm:t>
        <a:bodyPr/>
        <a:lstStyle/>
        <a:p>
          <a:endParaRPr lang="en-US" sz="1200"/>
        </a:p>
      </dgm:t>
    </dgm:pt>
    <dgm:pt modelId="{38E21EFD-F0A7-6347-9A0A-891BC2D470FA}" type="pres">
      <dgm:prSet presAssocID="{A9ABC8DB-2F75-411C-A90E-B71341CDD4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9175E4-0976-4445-B5EC-007CF676E160}" type="pres">
      <dgm:prSet presAssocID="{D4079C55-2780-431E-A07B-2579F52FC3FA}" presName="hierRoot1" presStyleCnt="0"/>
      <dgm:spPr/>
    </dgm:pt>
    <dgm:pt modelId="{3425B9EC-7FCC-0A45-A148-434D7182D109}" type="pres">
      <dgm:prSet presAssocID="{D4079C55-2780-431E-A07B-2579F52FC3FA}" presName="composite" presStyleCnt="0"/>
      <dgm:spPr/>
    </dgm:pt>
    <dgm:pt modelId="{527416D9-BEB2-A848-BAF1-E3A7B04A6B3B}" type="pres">
      <dgm:prSet presAssocID="{D4079C55-2780-431E-A07B-2579F52FC3FA}" presName="background" presStyleLbl="node0" presStyleIdx="0" presStyleCnt="4"/>
      <dgm:spPr/>
    </dgm:pt>
    <dgm:pt modelId="{93AE9225-2084-3948-B2EC-FAA612BCAE23}" type="pres">
      <dgm:prSet presAssocID="{D4079C55-2780-431E-A07B-2579F52FC3FA}" presName="text" presStyleLbl="fgAcc0" presStyleIdx="0" presStyleCnt="4">
        <dgm:presLayoutVars>
          <dgm:chPref val="3"/>
        </dgm:presLayoutVars>
      </dgm:prSet>
      <dgm:spPr/>
    </dgm:pt>
    <dgm:pt modelId="{B2E3FE4D-BD77-FF4C-B64B-4B348F92925E}" type="pres">
      <dgm:prSet presAssocID="{D4079C55-2780-431E-A07B-2579F52FC3FA}" presName="hierChild2" presStyleCnt="0"/>
      <dgm:spPr/>
    </dgm:pt>
    <dgm:pt modelId="{93F1B09C-4E27-584F-A382-704516B8B71D}" type="pres">
      <dgm:prSet presAssocID="{18667EBE-2A3E-44EF-B773-9BDC292CB72F}" presName="hierRoot1" presStyleCnt="0"/>
      <dgm:spPr/>
    </dgm:pt>
    <dgm:pt modelId="{A69AA6E1-D44D-6F45-A59D-60F314798D44}" type="pres">
      <dgm:prSet presAssocID="{18667EBE-2A3E-44EF-B773-9BDC292CB72F}" presName="composite" presStyleCnt="0"/>
      <dgm:spPr/>
    </dgm:pt>
    <dgm:pt modelId="{43F42913-6B64-2945-B166-CFA8A58CA852}" type="pres">
      <dgm:prSet presAssocID="{18667EBE-2A3E-44EF-B773-9BDC292CB72F}" presName="background" presStyleLbl="node0" presStyleIdx="1" presStyleCnt="4"/>
      <dgm:spPr/>
    </dgm:pt>
    <dgm:pt modelId="{90AD8464-DE1E-B64A-9C26-47748C654BF3}" type="pres">
      <dgm:prSet presAssocID="{18667EBE-2A3E-44EF-B773-9BDC292CB72F}" presName="text" presStyleLbl="fgAcc0" presStyleIdx="1" presStyleCnt="4">
        <dgm:presLayoutVars>
          <dgm:chPref val="3"/>
        </dgm:presLayoutVars>
      </dgm:prSet>
      <dgm:spPr/>
    </dgm:pt>
    <dgm:pt modelId="{4C51E54B-2113-7846-9C7B-FD0AF29EF98F}" type="pres">
      <dgm:prSet presAssocID="{18667EBE-2A3E-44EF-B773-9BDC292CB72F}" presName="hierChild2" presStyleCnt="0"/>
      <dgm:spPr/>
    </dgm:pt>
    <dgm:pt modelId="{601D7878-1FD3-A74D-8652-488F7E056E93}" type="pres">
      <dgm:prSet presAssocID="{D9C0349B-CC76-9547-8534-7DDB2BC07EB9}" presName="hierRoot1" presStyleCnt="0"/>
      <dgm:spPr/>
    </dgm:pt>
    <dgm:pt modelId="{1A43A9B3-9812-A245-A6EE-0ED99F679E1F}" type="pres">
      <dgm:prSet presAssocID="{D9C0349B-CC76-9547-8534-7DDB2BC07EB9}" presName="composite" presStyleCnt="0"/>
      <dgm:spPr/>
    </dgm:pt>
    <dgm:pt modelId="{BABDECA5-0419-7A4B-AA14-37754893C332}" type="pres">
      <dgm:prSet presAssocID="{D9C0349B-CC76-9547-8534-7DDB2BC07EB9}" presName="background" presStyleLbl="node0" presStyleIdx="2" presStyleCnt="4"/>
      <dgm:spPr/>
    </dgm:pt>
    <dgm:pt modelId="{593F14F9-C6AD-F246-AD46-CE6021B4F3DB}" type="pres">
      <dgm:prSet presAssocID="{D9C0349B-CC76-9547-8534-7DDB2BC07EB9}" presName="text" presStyleLbl="fgAcc0" presStyleIdx="2" presStyleCnt="4">
        <dgm:presLayoutVars>
          <dgm:chPref val="3"/>
        </dgm:presLayoutVars>
      </dgm:prSet>
      <dgm:spPr/>
    </dgm:pt>
    <dgm:pt modelId="{728BC960-CFF5-6B49-980D-1327767DECC6}" type="pres">
      <dgm:prSet presAssocID="{D9C0349B-CC76-9547-8534-7DDB2BC07EB9}" presName="hierChild2" presStyleCnt="0"/>
      <dgm:spPr/>
    </dgm:pt>
    <dgm:pt modelId="{85590A45-586B-E846-AC7C-A51953E0D523}" type="pres">
      <dgm:prSet presAssocID="{8F3E28C4-E64B-CA42-A90F-1FD5ABAE8392}" presName="hierRoot1" presStyleCnt="0"/>
      <dgm:spPr/>
    </dgm:pt>
    <dgm:pt modelId="{C7680F7C-1FF9-C643-B9E6-FB92ECCF1838}" type="pres">
      <dgm:prSet presAssocID="{8F3E28C4-E64B-CA42-A90F-1FD5ABAE8392}" presName="composite" presStyleCnt="0"/>
      <dgm:spPr/>
    </dgm:pt>
    <dgm:pt modelId="{16137300-AB02-FC48-B08E-D1FC23BFEB96}" type="pres">
      <dgm:prSet presAssocID="{8F3E28C4-E64B-CA42-A90F-1FD5ABAE8392}" presName="background" presStyleLbl="node0" presStyleIdx="3" presStyleCnt="4"/>
      <dgm:spPr/>
    </dgm:pt>
    <dgm:pt modelId="{7B0BAA99-AC96-E845-92F7-FC933E14C5EC}" type="pres">
      <dgm:prSet presAssocID="{8F3E28C4-E64B-CA42-A90F-1FD5ABAE8392}" presName="text" presStyleLbl="fgAcc0" presStyleIdx="3" presStyleCnt="4">
        <dgm:presLayoutVars>
          <dgm:chPref val="3"/>
        </dgm:presLayoutVars>
      </dgm:prSet>
      <dgm:spPr/>
    </dgm:pt>
    <dgm:pt modelId="{60A51526-48BE-034F-AB77-B44ACBBD8386}" type="pres">
      <dgm:prSet presAssocID="{8F3E28C4-E64B-CA42-A90F-1FD5ABAE8392}" presName="hierChild2" presStyleCnt="0"/>
      <dgm:spPr/>
    </dgm:pt>
    <dgm:pt modelId="{A8DD9B4A-B77A-EB42-97B1-6E7AA6A2B9D8}" type="pres">
      <dgm:prSet presAssocID="{20AC786A-4FBF-8F40-9AEE-17F00ADE7965}" presName="Name10" presStyleLbl="parChTrans1D2" presStyleIdx="0" presStyleCnt="2"/>
      <dgm:spPr/>
    </dgm:pt>
    <dgm:pt modelId="{FC3BEDD5-5FD7-084B-9ED6-0B2BE6BCA522}" type="pres">
      <dgm:prSet presAssocID="{BF8EEFAC-CF33-DB4A-BE41-367BC0D8AFAD}" presName="hierRoot2" presStyleCnt="0"/>
      <dgm:spPr/>
    </dgm:pt>
    <dgm:pt modelId="{D852BBDD-6266-854E-AA49-62128711A69A}" type="pres">
      <dgm:prSet presAssocID="{BF8EEFAC-CF33-DB4A-BE41-367BC0D8AFAD}" presName="composite2" presStyleCnt="0"/>
      <dgm:spPr/>
    </dgm:pt>
    <dgm:pt modelId="{EF0C8661-5422-2C4C-ABBE-6876DEF4406D}" type="pres">
      <dgm:prSet presAssocID="{BF8EEFAC-CF33-DB4A-BE41-367BC0D8AFAD}" presName="background2" presStyleLbl="node2" presStyleIdx="0" presStyleCnt="2"/>
      <dgm:spPr/>
    </dgm:pt>
    <dgm:pt modelId="{32E255BD-76B2-4E48-ACA9-5A4BC7393B74}" type="pres">
      <dgm:prSet presAssocID="{BF8EEFAC-CF33-DB4A-BE41-367BC0D8AFAD}" presName="text2" presStyleLbl="fgAcc2" presStyleIdx="0" presStyleCnt="2">
        <dgm:presLayoutVars>
          <dgm:chPref val="3"/>
        </dgm:presLayoutVars>
      </dgm:prSet>
      <dgm:spPr/>
    </dgm:pt>
    <dgm:pt modelId="{BC2848B4-8469-6D4F-B861-C4DBD839EB58}" type="pres">
      <dgm:prSet presAssocID="{BF8EEFAC-CF33-DB4A-BE41-367BC0D8AFAD}" presName="hierChild3" presStyleCnt="0"/>
      <dgm:spPr/>
    </dgm:pt>
    <dgm:pt modelId="{B8AB2269-54F5-954D-9C26-145027FE9C87}" type="pres">
      <dgm:prSet presAssocID="{56F10423-E303-6C47-B882-5D8CE41DD7A7}" presName="Name10" presStyleLbl="parChTrans1D2" presStyleIdx="1" presStyleCnt="2"/>
      <dgm:spPr/>
    </dgm:pt>
    <dgm:pt modelId="{8EB9DC7D-20DF-F349-BD62-19DCF9CC5682}" type="pres">
      <dgm:prSet presAssocID="{6CFF723D-1A40-AF45-9337-F6D309AE61E5}" presName="hierRoot2" presStyleCnt="0"/>
      <dgm:spPr/>
    </dgm:pt>
    <dgm:pt modelId="{BC011CDF-4739-1847-9776-B678F1A7ECD1}" type="pres">
      <dgm:prSet presAssocID="{6CFF723D-1A40-AF45-9337-F6D309AE61E5}" presName="composite2" presStyleCnt="0"/>
      <dgm:spPr/>
    </dgm:pt>
    <dgm:pt modelId="{326D78A1-926F-C84A-AE66-91B188A38005}" type="pres">
      <dgm:prSet presAssocID="{6CFF723D-1A40-AF45-9337-F6D309AE61E5}" presName="background2" presStyleLbl="node2" presStyleIdx="1" presStyleCnt="2"/>
      <dgm:spPr/>
    </dgm:pt>
    <dgm:pt modelId="{1A685D23-083C-C841-97E0-683AB57E6C6D}" type="pres">
      <dgm:prSet presAssocID="{6CFF723D-1A40-AF45-9337-F6D309AE61E5}" presName="text2" presStyleLbl="fgAcc2" presStyleIdx="1" presStyleCnt="2">
        <dgm:presLayoutVars>
          <dgm:chPref val="3"/>
        </dgm:presLayoutVars>
      </dgm:prSet>
      <dgm:spPr/>
    </dgm:pt>
    <dgm:pt modelId="{D63C42FB-295D-0C40-B111-ECE13AB8DB56}" type="pres">
      <dgm:prSet presAssocID="{6CFF723D-1A40-AF45-9337-F6D309AE61E5}" presName="hierChild3" presStyleCnt="0"/>
      <dgm:spPr/>
    </dgm:pt>
  </dgm:ptLst>
  <dgm:cxnLst>
    <dgm:cxn modelId="{E2C34640-FEAA-784B-973A-08F0DC47D9B9}" type="presOf" srcId="{20AC786A-4FBF-8F40-9AEE-17F00ADE7965}" destId="{A8DD9B4A-B77A-EB42-97B1-6E7AA6A2B9D8}" srcOrd="0" destOrd="0" presId="urn:microsoft.com/office/officeart/2005/8/layout/hierarchy1"/>
    <dgm:cxn modelId="{0586C445-9040-4547-B0C5-902AB581056E}" srcId="{A9ABC8DB-2F75-411C-A90E-B71341CDD456}" destId="{D4079C55-2780-431E-A07B-2579F52FC3FA}" srcOrd="0" destOrd="0" parTransId="{DB9EE4B6-C7AB-49B1-86C5-32D7A2665301}" sibTransId="{B5127309-3D5E-49B1-BCC9-C32CA53D60AA}"/>
    <dgm:cxn modelId="{0216B85B-66A4-D441-952A-CDE888ADA70F}" srcId="{8F3E28C4-E64B-CA42-A90F-1FD5ABAE8392}" destId="{6CFF723D-1A40-AF45-9337-F6D309AE61E5}" srcOrd="1" destOrd="0" parTransId="{56F10423-E303-6C47-B882-5D8CE41DD7A7}" sibTransId="{7908EF90-6655-0F4D-B900-EA683931D889}"/>
    <dgm:cxn modelId="{458D2A6F-9701-564C-A15A-AC5A9F62484E}" srcId="{8F3E28C4-E64B-CA42-A90F-1FD5ABAE8392}" destId="{BF8EEFAC-CF33-DB4A-BE41-367BC0D8AFAD}" srcOrd="0" destOrd="0" parTransId="{20AC786A-4FBF-8F40-9AEE-17F00ADE7965}" sibTransId="{CEC3CE60-DC4D-464E-84D0-BF2E20AB01CD}"/>
    <dgm:cxn modelId="{1AE7BE7B-A30E-6345-9BC3-F2E81EA1C114}" type="presOf" srcId="{BF8EEFAC-CF33-DB4A-BE41-367BC0D8AFAD}" destId="{32E255BD-76B2-4E48-ACA9-5A4BC7393B74}" srcOrd="0" destOrd="0" presId="urn:microsoft.com/office/officeart/2005/8/layout/hierarchy1"/>
    <dgm:cxn modelId="{E5A4A27F-E78E-4B4B-8BC3-97877E50E5A9}" type="presOf" srcId="{8F3E28C4-E64B-CA42-A90F-1FD5ABAE8392}" destId="{7B0BAA99-AC96-E845-92F7-FC933E14C5EC}" srcOrd="0" destOrd="0" presId="urn:microsoft.com/office/officeart/2005/8/layout/hierarchy1"/>
    <dgm:cxn modelId="{8D4FAC82-5CF4-4245-BE24-45B1572CB6C3}" srcId="{A9ABC8DB-2F75-411C-A90E-B71341CDD456}" destId="{18667EBE-2A3E-44EF-B773-9BDC292CB72F}" srcOrd="1" destOrd="0" parTransId="{DB5DC0CD-0880-4A88-85F3-EC0AF73D848E}" sibTransId="{427D3211-81B1-4F14-BAB3-B49EF5A86EE9}"/>
    <dgm:cxn modelId="{66B54883-B384-C749-B2DC-E2946FE2123D}" type="presOf" srcId="{D9C0349B-CC76-9547-8534-7DDB2BC07EB9}" destId="{593F14F9-C6AD-F246-AD46-CE6021B4F3DB}" srcOrd="0" destOrd="0" presId="urn:microsoft.com/office/officeart/2005/8/layout/hierarchy1"/>
    <dgm:cxn modelId="{DBB76785-75E9-3348-A063-19B666A4705C}" type="presOf" srcId="{D4079C55-2780-431E-A07B-2579F52FC3FA}" destId="{93AE9225-2084-3948-B2EC-FAA612BCAE23}" srcOrd="0" destOrd="0" presId="urn:microsoft.com/office/officeart/2005/8/layout/hierarchy1"/>
    <dgm:cxn modelId="{BF9EC888-F05A-A844-BFF5-5179357C6F62}" srcId="{A9ABC8DB-2F75-411C-A90E-B71341CDD456}" destId="{D9C0349B-CC76-9547-8534-7DDB2BC07EB9}" srcOrd="2" destOrd="0" parTransId="{9EC024DD-3E0F-E249-8F3D-9FACC9C81C4F}" sibTransId="{804612B6-47A1-BF45-A019-60EC9D778EBF}"/>
    <dgm:cxn modelId="{72C5458A-4CFB-574A-A2B3-6BF12259C3E0}" type="presOf" srcId="{18667EBE-2A3E-44EF-B773-9BDC292CB72F}" destId="{90AD8464-DE1E-B64A-9C26-47748C654BF3}" srcOrd="0" destOrd="0" presId="urn:microsoft.com/office/officeart/2005/8/layout/hierarchy1"/>
    <dgm:cxn modelId="{E69DD08A-C2E6-9146-A310-82E44F668B18}" type="presOf" srcId="{A9ABC8DB-2F75-411C-A90E-B71341CDD456}" destId="{38E21EFD-F0A7-6347-9A0A-891BC2D470FA}" srcOrd="0" destOrd="0" presId="urn:microsoft.com/office/officeart/2005/8/layout/hierarchy1"/>
    <dgm:cxn modelId="{7BE271BD-F070-3246-815D-DC858BDD0CCB}" type="presOf" srcId="{6CFF723D-1A40-AF45-9337-F6D309AE61E5}" destId="{1A685D23-083C-C841-97E0-683AB57E6C6D}" srcOrd="0" destOrd="0" presId="urn:microsoft.com/office/officeart/2005/8/layout/hierarchy1"/>
    <dgm:cxn modelId="{6620D7D9-8026-FB41-949D-0A5F21C323CA}" srcId="{A9ABC8DB-2F75-411C-A90E-B71341CDD456}" destId="{8F3E28C4-E64B-CA42-A90F-1FD5ABAE8392}" srcOrd="3" destOrd="0" parTransId="{3926175F-CF61-864D-920E-0C0AA00C7DF5}" sibTransId="{997493C8-3E68-A443-AB07-BBD6ADA3A1F6}"/>
    <dgm:cxn modelId="{0ED950F1-3C19-F940-B85D-7C8AB7FD33E6}" type="presOf" srcId="{56F10423-E303-6C47-B882-5D8CE41DD7A7}" destId="{B8AB2269-54F5-954D-9C26-145027FE9C87}" srcOrd="0" destOrd="0" presId="urn:microsoft.com/office/officeart/2005/8/layout/hierarchy1"/>
    <dgm:cxn modelId="{3382049C-F706-C74B-A7AB-4D6B0A10D3A0}" type="presParOf" srcId="{38E21EFD-F0A7-6347-9A0A-891BC2D470FA}" destId="{C89175E4-0976-4445-B5EC-007CF676E160}" srcOrd="0" destOrd="0" presId="urn:microsoft.com/office/officeart/2005/8/layout/hierarchy1"/>
    <dgm:cxn modelId="{FC49978D-0D1A-6143-BF50-5170058AE84A}" type="presParOf" srcId="{C89175E4-0976-4445-B5EC-007CF676E160}" destId="{3425B9EC-7FCC-0A45-A148-434D7182D109}" srcOrd="0" destOrd="0" presId="urn:microsoft.com/office/officeart/2005/8/layout/hierarchy1"/>
    <dgm:cxn modelId="{42502956-EDC7-8E43-8A8E-CB49CCD4B953}" type="presParOf" srcId="{3425B9EC-7FCC-0A45-A148-434D7182D109}" destId="{527416D9-BEB2-A848-BAF1-E3A7B04A6B3B}" srcOrd="0" destOrd="0" presId="urn:microsoft.com/office/officeart/2005/8/layout/hierarchy1"/>
    <dgm:cxn modelId="{89B58BC6-58F1-AD4C-84C0-FEE3AA91AF7E}" type="presParOf" srcId="{3425B9EC-7FCC-0A45-A148-434D7182D109}" destId="{93AE9225-2084-3948-B2EC-FAA612BCAE23}" srcOrd="1" destOrd="0" presId="urn:microsoft.com/office/officeart/2005/8/layout/hierarchy1"/>
    <dgm:cxn modelId="{A3BF5A58-6BC2-AE4D-86B2-5C0C7C5F6A68}" type="presParOf" srcId="{C89175E4-0976-4445-B5EC-007CF676E160}" destId="{B2E3FE4D-BD77-FF4C-B64B-4B348F92925E}" srcOrd="1" destOrd="0" presId="urn:microsoft.com/office/officeart/2005/8/layout/hierarchy1"/>
    <dgm:cxn modelId="{ECA41B13-0159-4E41-B55C-31DDD8375C75}" type="presParOf" srcId="{38E21EFD-F0A7-6347-9A0A-891BC2D470FA}" destId="{93F1B09C-4E27-584F-A382-704516B8B71D}" srcOrd="1" destOrd="0" presId="urn:microsoft.com/office/officeart/2005/8/layout/hierarchy1"/>
    <dgm:cxn modelId="{6D9116E3-FBAB-3048-A47B-74267043246F}" type="presParOf" srcId="{93F1B09C-4E27-584F-A382-704516B8B71D}" destId="{A69AA6E1-D44D-6F45-A59D-60F314798D44}" srcOrd="0" destOrd="0" presId="urn:microsoft.com/office/officeart/2005/8/layout/hierarchy1"/>
    <dgm:cxn modelId="{78F559E2-96D0-1646-9E8C-E3CC4A304DA1}" type="presParOf" srcId="{A69AA6E1-D44D-6F45-A59D-60F314798D44}" destId="{43F42913-6B64-2945-B166-CFA8A58CA852}" srcOrd="0" destOrd="0" presId="urn:microsoft.com/office/officeart/2005/8/layout/hierarchy1"/>
    <dgm:cxn modelId="{1C04FECD-BDC0-5C41-A4F7-35203DD7CD11}" type="presParOf" srcId="{A69AA6E1-D44D-6F45-A59D-60F314798D44}" destId="{90AD8464-DE1E-B64A-9C26-47748C654BF3}" srcOrd="1" destOrd="0" presId="urn:microsoft.com/office/officeart/2005/8/layout/hierarchy1"/>
    <dgm:cxn modelId="{7D94CA00-1C54-7846-8996-E566DB763C0B}" type="presParOf" srcId="{93F1B09C-4E27-584F-A382-704516B8B71D}" destId="{4C51E54B-2113-7846-9C7B-FD0AF29EF98F}" srcOrd="1" destOrd="0" presId="urn:microsoft.com/office/officeart/2005/8/layout/hierarchy1"/>
    <dgm:cxn modelId="{0AF0F277-865D-784A-96F2-E045D5F85C0C}" type="presParOf" srcId="{38E21EFD-F0A7-6347-9A0A-891BC2D470FA}" destId="{601D7878-1FD3-A74D-8652-488F7E056E93}" srcOrd="2" destOrd="0" presId="urn:microsoft.com/office/officeart/2005/8/layout/hierarchy1"/>
    <dgm:cxn modelId="{149D4B55-7D39-B843-9893-60F81783EAC4}" type="presParOf" srcId="{601D7878-1FD3-A74D-8652-488F7E056E93}" destId="{1A43A9B3-9812-A245-A6EE-0ED99F679E1F}" srcOrd="0" destOrd="0" presId="urn:microsoft.com/office/officeart/2005/8/layout/hierarchy1"/>
    <dgm:cxn modelId="{D963C039-03DF-4E4E-9307-768E2C4CF982}" type="presParOf" srcId="{1A43A9B3-9812-A245-A6EE-0ED99F679E1F}" destId="{BABDECA5-0419-7A4B-AA14-37754893C332}" srcOrd="0" destOrd="0" presId="urn:microsoft.com/office/officeart/2005/8/layout/hierarchy1"/>
    <dgm:cxn modelId="{13CC0C8B-C21B-0645-BF3A-8A3738EDF268}" type="presParOf" srcId="{1A43A9B3-9812-A245-A6EE-0ED99F679E1F}" destId="{593F14F9-C6AD-F246-AD46-CE6021B4F3DB}" srcOrd="1" destOrd="0" presId="urn:microsoft.com/office/officeart/2005/8/layout/hierarchy1"/>
    <dgm:cxn modelId="{52285916-A08B-064F-BB2F-367ABDAC6B81}" type="presParOf" srcId="{601D7878-1FD3-A74D-8652-488F7E056E93}" destId="{728BC960-CFF5-6B49-980D-1327767DECC6}" srcOrd="1" destOrd="0" presId="urn:microsoft.com/office/officeart/2005/8/layout/hierarchy1"/>
    <dgm:cxn modelId="{B132594B-6D0A-8D46-B1D7-60143350A63F}" type="presParOf" srcId="{38E21EFD-F0A7-6347-9A0A-891BC2D470FA}" destId="{85590A45-586B-E846-AC7C-A51953E0D523}" srcOrd="3" destOrd="0" presId="urn:microsoft.com/office/officeart/2005/8/layout/hierarchy1"/>
    <dgm:cxn modelId="{CA949916-72F8-1643-9EDB-17376F3EB24C}" type="presParOf" srcId="{85590A45-586B-E846-AC7C-A51953E0D523}" destId="{C7680F7C-1FF9-C643-B9E6-FB92ECCF1838}" srcOrd="0" destOrd="0" presId="urn:microsoft.com/office/officeart/2005/8/layout/hierarchy1"/>
    <dgm:cxn modelId="{23C38FE6-BF6D-D344-9692-830B34DF7BF6}" type="presParOf" srcId="{C7680F7C-1FF9-C643-B9E6-FB92ECCF1838}" destId="{16137300-AB02-FC48-B08E-D1FC23BFEB96}" srcOrd="0" destOrd="0" presId="urn:microsoft.com/office/officeart/2005/8/layout/hierarchy1"/>
    <dgm:cxn modelId="{992299C0-6AC8-5449-9715-38D914E3EE70}" type="presParOf" srcId="{C7680F7C-1FF9-C643-B9E6-FB92ECCF1838}" destId="{7B0BAA99-AC96-E845-92F7-FC933E14C5EC}" srcOrd="1" destOrd="0" presId="urn:microsoft.com/office/officeart/2005/8/layout/hierarchy1"/>
    <dgm:cxn modelId="{9A16816B-18E2-D944-9DE1-E6ACA80B0EC5}" type="presParOf" srcId="{85590A45-586B-E846-AC7C-A51953E0D523}" destId="{60A51526-48BE-034F-AB77-B44ACBBD8386}" srcOrd="1" destOrd="0" presId="urn:microsoft.com/office/officeart/2005/8/layout/hierarchy1"/>
    <dgm:cxn modelId="{4E3799F1-0E07-DA4F-8D39-55E6F92DD2FA}" type="presParOf" srcId="{60A51526-48BE-034F-AB77-B44ACBBD8386}" destId="{A8DD9B4A-B77A-EB42-97B1-6E7AA6A2B9D8}" srcOrd="0" destOrd="0" presId="urn:microsoft.com/office/officeart/2005/8/layout/hierarchy1"/>
    <dgm:cxn modelId="{767D1043-1D25-DC46-9B00-F8759EDAEC02}" type="presParOf" srcId="{60A51526-48BE-034F-AB77-B44ACBBD8386}" destId="{FC3BEDD5-5FD7-084B-9ED6-0B2BE6BCA522}" srcOrd="1" destOrd="0" presId="urn:microsoft.com/office/officeart/2005/8/layout/hierarchy1"/>
    <dgm:cxn modelId="{C0AF59BC-A66D-6741-8707-E9BC48DC624F}" type="presParOf" srcId="{FC3BEDD5-5FD7-084B-9ED6-0B2BE6BCA522}" destId="{D852BBDD-6266-854E-AA49-62128711A69A}" srcOrd="0" destOrd="0" presId="urn:microsoft.com/office/officeart/2005/8/layout/hierarchy1"/>
    <dgm:cxn modelId="{C2B72F4A-4072-FA4D-BE89-9269D667C0E0}" type="presParOf" srcId="{D852BBDD-6266-854E-AA49-62128711A69A}" destId="{EF0C8661-5422-2C4C-ABBE-6876DEF4406D}" srcOrd="0" destOrd="0" presId="urn:microsoft.com/office/officeart/2005/8/layout/hierarchy1"/>
    <dgm:cxn modelId="{438F853E-9FF1-6945-8ABF-2974DD964883}" type="presParOf" srcId="{D852BBDD-6266-854E-AA49-62128711A69A}" destId="{32E255BD-76B2-4E48-ACA9-5A4BC7393B74}" srcOrd="1" destOrd="0" presId="urn:microsoft.com/office/officeart/2005/8/layout/hierarchy1"/>
    <dgm:cxn modelId="{79D4EF58-7875-C04C-B1B5-393D5C0AFC78}" type="presParOf" srcId="{FC3BEDD5-5FD7-084B-9ED6-0B2BE6BCA522}" destId="{BC2848B4-8469-6D4F-B861-C4DBD839EB58}" srcOrd="1" destOrd="0" presId="urn:microsoft.com/office/officeart/2005/8/layout/hierarchy1"/>
    <dgm:cxn modelId="{4B7C15D3-9FC7-6540-AAFD-EB7CD579D479}" type="presParOf" srcId="{60A51526-48BE-034F-AB77-B44ACBBD8386}" destId="{B8AB2269-54F5-954D-9C26-145027FE9C87}" srcOrd="2" destOrd="0" presId="urn:microsoft.com/office/officeart/2005/8/layout/hierarchy1"/>
    <dgm:cxn modelId="{50DE506F-E688-AA46-BD3A-8949604F0670}" type="presParOf" srcId="{60A51526-48BE-034F-AB77-B44ACBBD8386}" destId="{8EB9DC7D-20DF-F349-BD62-19DCF9CC5682}" srcOrd="3" destOrd="0" presId="urn:microsoft.com/office/officeart/2005/8/layout/hierarchy1"/>
    <dgm:cxn modelId="{9ADEDFA7-89E4-4947-B269-2C785D712C46}" type="presParOf" srcId="{8EB9DC7D-20DF-F349-BD62-19DCF9CC5682}" destId="{BC011CDF-4739-1847-9776-B678F1A7ECD1}" srcOrd="0" destOrd="0" presId="urn:microsoft.com/office/officeart/2005/8/layout/hierarchy1"/>
    <dgm:cxn modelId="{01C3561A-1510-E241-ACE2-08062AE87176}" type="presParOf" srcId="{BC011CDF-4739-1847-9776-B678F1A7ECD1}" destId="{326D78A1-926F-C84A-AE66-91B188A38005}" srcOrd="0" destOrd="0" presId="urn:microsoft.com/office/officeart/2005/8/layout/hierarchy1"/>
    <dgm:cxn modelId="{DACAADC7-4577-F64F-8585-5A41EE63D49E}" type="presParOf" srcId="{BC011CDF-4739-1847-9776-B678F1A7ECD1}" destId="{1A685D23-083C-C841-97E0-683AB57E6C6D}" srcOrd="1" destOrd="0" presId="urn:microsoft.com/office/officeart/2005/8/layout/hierarchy1"/>
    <dgm:cxn modelId="{7265D6AE-4AEC-564B-854A-048EBB0AE954}" type="presParOf" srcId="{8EB9DC7D-20DF-F349-BD62-19DCF9CC5682}" destId="{D63C42FB-295D-0C40-B111-ECE13AB8DB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B749C9-35A3-4BA3-8D17-817B1FC990D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A18908-F9CF-4509-B08E-F2B43434C302}">
      <dgm:prSet custT="1"/>
      <dgm:spPr/>
      <dgm:t>
        <a:bodyPr/>
        <a:lstStyle/>
        <a:p>
          <a:r>
            <a:rPr lang="en-US" sz="1600" b="0" i="0" dirty="0"/>
            <a:t>Collection of related computer vision tasks that involve identifying objects in digital photographs.</a:t>
          </a:r>
          <a:endParaRPr lang="en-US" sz="1600" dirty="0"/>
        </a:p>
      </dgm:t>
    </dgm:pt>
    <dgm:pt modelId="{28852844-667D-43C6-82E7-E06E2597A48C}" type="parTrans" cxnId="{B525C1DD-8747-4CD7-9F07-8D444A7E5FBD}">
      <dgm:prSet/>
      <dgm:spPr/>
      <dgm:t>
        <a:bodyPr/>
        <a:lstStyle/>
        <a:p>
          <a:endParaRPr lang="en-US"/>
        </a:p>
      </dgm:t>
    </dgm:pt>
    <dgm:pt modelId="{DFA3FFED-070E-4BF7-A19F-AEEEB20322D1}" type="sibTrans" cxnId="{B525C1DD-8747-4CD7-9F07-8D444A7E5FBD}">
      <dgm:prSet/>
      <dgm:spPr/>
      <dgm:t>
        <a:bodyPr/>
        <a:lstStyle/>
        <a:p>
          <a:endParaRPr lang="en-US"/>
        </a:p>
      </dgm:t>
    </dgm:pt>
    <dgm:pt modelId="{D61971B0-F4CB-4D65-88FC-67805AEAC8A4}">
      <dgm:prSet/>
      <dgm:spPr/>
      <dgm:t>
        <a:bodyPr/>
        <a:lstStyle/>
        <a:p>
          <a:r>
            <a:rPr lang="en-US" b="0" i="0" dirty="0"/>
            <a:t>The Cambridge-driving Labeled Video Database provides ground truth labels that associate each pixel with one of </a:t>
          </a: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32 semantic classes</a:t>
          </a:r>
          <a:r>
            <a:rPr lang="en-US" b="0" i="0" dirty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84E3567E-28F0-41EB-87BA-A572751370B5}" type="parTrans" cxnId="{ED35FF49-9680-42F8-BDD9-9BA315D09FAF}">
      <dgm:prSet/>
      <dgm:spPr/>
      <dgm:t>
        <a:bodyPr/>
        <a:lstStyle/>
        <a:p>
          <a:endParaRPr lang="en-US"/>
        </a:p>
      </dgm:t>
    </dgm:pt>
    <dgm:pt modelId="{0E22CE13-827D-4C64-9D28-024B5D8B34D3}" type="sibTrans" cxnId="{ED35FF49-9680-42F8-BDD9-9BA315D09FAF}">
      <dgm:prSet/>
      <dgm:spPr/>
      <dgm:t>
        <a:bodyPr/>
        <a:lstStyle/>
        <a:p>
          <a:endParaRPr lang="en-US"/>
        </a:p>
      </dgm:t>
    </dgm:pt>
    <dgm:pt modelId="{19803783-460F-476A-9549-227A0B1A7D39}">
      <dgm:prSet/>
      <dgm:spPr/>
      <dgm:t>
        <a:bodyPr/>
        <a:lstStyle/>
        <a:p>
          <a:r>
            <a:rPr lang="en-US" dirty="0"/>
            <a:t>The videos are from CCTV cameras and have videos of cars driving</a:t>
          </a:r>
        </a:p>
      </dgm:t>
    </dgm:pt>
    <dgm:pt modelId="{84D1FC16-E238-4D5C-BBF5-CAEE4DF90AC2}" type="parTrans" cxnId="{011EEF7C-4F75-45E4-AED6-E40861996B22}">
      <dgm:prSet/>
      <dgm:spPr/>
      <dgm:t>
        <a:bodyPr/>
        <a:lstStyle/>
        <a:p>
          <a:endParaRPr lang="en-US"/>
        </a:p>
      </dgm:t>
    </dgm:pt>
    <dgm:pt modelId="{D37C596D-5773-4ADF-8A3F-D73944292971}" type="sibTrans" cxnId="{011EEF7C-4F75-45E4-AED6-E40861996B22}">
      <dgm:prSet/>
      <dgm:spPr/>
      <dgm:t>
        <a:bodyPr/>
        <a:lstStyle/>
        <a:p>
          <a:endParaRPr lang="en-US"/>
        </a:p>
      </dgm:t>
    </dgm:pt>
    <dgm:pt modelId="{473CB0AD-1D56-43D2-B9A3-ECC1FA061AD8}">
      <dgm:prSet custT="1"/>
      <dgm:spPr/>
      <dgm:t>
        <a:bodyPr/>
        <a:lstStyle/>
        <a:p>
          <a:r>
            <a:rPr lang="en-US" sz="1600" dirty="0"/>
            <a:t>It contains </a:t>
          </a:r>
          <a:r>
            <a:rPr lang="en-US" sz="1600" b="0" i="0" dirty="0"/>
            <a:t>over 700 images was specified manually and was then inspected and confirmed by a second person for accuracy. </a:t>
          </a:r>
        </a:p>
      </dgm:t>
    </dgm:pt>
    <dgm:pt modelId="{82A9FBD5-7584-44E5-BA51-5F649EA3AE8F}" type="parTrans" cxnId="{270CE482-AFBB-4DEC-8140-B88143241B32}">
      <dgm:prSet/>
      <dgm:spPr/>
      <dgm:t>
        <a:bodyPr/>
        <a:lstStyle/>
        <a:p>
          <a:endParaRPr lang="en-US"/>
        </a:p>
      </dgm:t>
    </dgm:pt>
    <dgm:pt modelId="{61BB9F4F-F5B2-4D35-B5B8-BBB915632C90}" type="sibTrans" cxnId="{270CE482-AFBB-4DEC-8140-B88143241B32}">
      <dgm:prSet/>
      <dgm:spPr/>
      <dgm:t>
        <a:bodyPr/>
        <a:lstStyle/>
        <a:p>
          <a:endParaRPr lang="en-US"/>
        </a:p>
      </dgm:t>
    </dgm:pt>
    <dgm:pt modelId="{429FF92E-9F94-FC44-BEC5-6693D0041C53}">
      <dgm:prSet custT="1"/>
      <dgm:spPr/>
      <dgm:t>
        <a:bodyPr/>
        <a:lstStyle/>
        <a:p>
          <a:r>
            <a:rPr lang="en-US" sz="1600" dirty="0"/>
            <a:t>Aim is to detect and highlight lane from the given image </a:t>
          </a:r>
        </a:p>
      </dgm:t>
    </dgm:pt>
    <dgm:pt modelId="{978E3D2C-1EA1-E64F-83EF-1B0BC938CBBD}" type="parTrans" cxnId="{FB69AE54-6C95-EA43-844C-EF7D73406FCB}">
      <dgm:prSet/>
      <dgm:spPr/>
      <dgm:t>
        <a:bodyPr/>
        <a:lstStyle/>
        <a:p>
          <a:endParaRPr lang="en-US"/>
        </a:p>
      </dgm:t>
    </dgm:pt>
    <dgm:pt modelId="{A314E379-D6E1-E740-97B7-855310F196EF}" type="sibTrans" cxnId="{FB69AE54-6C95-EA43-844C-EF7D73406FCB}">
      <dgm:prSet/>
      <dgm:spPr/>
      <dgm:t>
        <a:bodyPr/>
        <a:lstStyle/>
        <a:p>
          <a:endParaRPr lang="en-US"/>
        </a:p>
      </dgm:t>
    </dgm:pt>
    <dgm:pt modelId="{EC77D597-37CB-714C-85C1-D793C6B4E946}" type="pres">
      <dgm:prSet presAssocID="{68B749C9-35A3-4BA3-8D17-817B1FC990DA}" presName="linear" presStyleCnt="0">
        <dgm:presLayoutVars>
          <dgm:animLvl val="lvl"/>
          <dgm:resizeHandles val="exact"/>
        </dgm:presLayoutVars>
      </dgm:prSet>
      <dgm:spPr/>
    </dgm:pt>
    <dgm:pt modelId="{9615577B-3E36-454D-9E87-8F355C07733F}" type="pres">
      <dgm:prSet presAssocID="{2DA18908-F9CF-4509-B08E-F2B43434C30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ED2B7BB-DF47-7F44-A2BC-63C50A19BC13}" type="pres">
      <dgm:prSet presAssocID="{DFA3FFED-070E-4BF7-A19F-AEEEB20322D1}" presName="spacer" presStyleCnt="0"/>
      <dgm:spPr/>
    </dgm:pt>
    <dgm:pt modelId="{206342DE-50F5-CF46-BCFD-EB1919DF3238}" type="pres">
      <dgm:prSet presAssocID="{D61971B0-F4CB-4D65-88FC-67805AEAC8A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5AF1630-9673-8D49-B542-13E903BE90F1}" type="pres">
      <dgm:prSet presAssocID="{0E22CE13-827D-4C64-9D28-024B5D8B34D3}" presName="spacer" presStyleCnt="0"/>
      <dgm:spPr/>
    </dgm:pt>
    <dgm:pt modelId="{4695202F-BF73-524D-8337-7EC03907E1B0}" type="pres">
      <dgm:prSet presAssocID="{19803783-460F-476A-9549-227A0B1A7D3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89B1EEC-464B-3C46-ABC3-647E657A57AF}" type="pres">
      <dgm:prSet presAssocID="{D37C596D-5773-4ADF-8A3F-D73944292971}" presName="spacer" presStyleCnt="0"/>
      <dgm:spPr/>
    </dgm:pt>
    <dgm:pt modelId="{1779B829-A92C-4D47-86F9-46012AC75121}" type="pres">
      <dgm:prSet presAssocID="{473CB0AD-1D56-43D2-B9A3-ECC1FA061AD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9DD2AA7-C2B5-7546-ACF8-547FCD15B75A}" type="pres">
      <dgm:prSet presAssocID="{61BB9F4F-F5B2-4D35-B5B8-BBB915632C90}" presName="spacer" presStyleCnt="0"/>
      <dgm:spPr/>
    </dgm:pt>
    <dgm:pt modelId="{ED76675B-7925-BD49-8EAD-704AAC565E15}" type="pres">
      <dgm:prSet presAssocID="{429FF92E-9F94-FC44-BEC5-6693D0041C53}" presName="parentText" presStyleLbl="node1" presStyleIdx="4" presStyleCnt="5" custLinFactNeighborX="-244" custLinFactNeighborY="-38555">
        <dgm:presLayoutVars>
          <dgm:chMax val="0"/>
          <dgm:bulletEnabled val="1"/>
        </dgm:presLayoutVars>
      </dgm:prSet>
      <dgm:spPr/>
    </dgm:pt>
  </dgm:ptLst>
  <dgm:cxnLst>
    <dgm:cxn modelId="{F4463130-40DB-D444-A75B-3127767F2289}" type="presOf" srcId="{19803783-460F-476A-9549-227A0B1A7D39}" destId="{4695202F-BF73-524D-8337-7EC03907E1B0}" srcOrd="0" destOrd="0" presId="urn:microsoft.com/office/officeart/2005/8/layout/vList2"/>
    <dgm:cxn modelId="{15160E3C-A23D-BA4F-8D88-F59D2AA2873A}" type="presOf" srcId="{429FF92E-9F94-FC44-BEC5-6693D0041C53}" destId="{ED76675B-7925-BD49-8EAD-704AAC565E15}" srcOrd="0" destOrd="0" presId="urn:microsoft.com/office/officeart/2005/8/layout/vList2"/>
    <dgm:cxn modelId="{ED35FF49-9680-42F8-BDD9-9BA315D09FAF}" srcId="{68B749C9-35A3-4BA3-8D17-817B1FC990DA}" destId="{D61971B0-F4CB-4D65-88FC-67805AEAC8A4}" srcOrd="1" destOrd="0" parTransId="{84E3567E-28F0-41EB-87BA-A572751370B5}" sibTransId="{0E22CE13-827D-4C64-9D28-024B5D8B34D3}"/>
    <dgm:cxn modelId="{FB69AE54-6C95-EA43-844C-EF7D73406FCB}" srcId="{68B749C9-35A3-4BA3-8D17-817B1FC990DA}" destId="{429FF92E-9F94-FC44-BEC5-6693D0041C53}" srcOrd="4" destOrd="0" parTransId="{978E3D2C-1EA1-E64F-83EF-1B0BC938CBBD}" sibTransId="{A314E379-D6E1-E740-97B7-855310F196EF}"/>
    <dgm:cxn modelId="{011EEF7C-4F75-45E4-AED6-E40861996B22}" srcId="{68B749C9-35A3-4BA3-8D17-817B1FC990DA}" destId="{19803783-460F-476A-9549-227A0B1A7D39}" srcOrd="2" destOrd="0" parTransId="{84D1FC16-E238-4D5C-BBF5-CAEE4DF90AC2}" sibTransId="{D37C596D-5773-4ADF-8A3F-D73944292971}"/>
    <dgm:cxn modelId="{270CE482-AFBB-4DEC-8140-B88143241B32}" srcId="{68B749C9-35A3-4BA3-8D17-817B1FC990DA}" destId="{473CB0AD-1D56-43D2-B9A3-ECC1FA061AD8}" srcOrd="3" destOrd="0" parTransId="{82A9FBD5-7584-44E5-BA51-5F649EA3AE8F}" sibTransId="{61BB9F4F-F5B2-4D35-B5B8-BBB915632C90}"/>
    <dgm:cxn modelId="{19C1F287-64A9-8441-A85B-A8D4F9C41E7A}" type="presOf" srcId="{2DA18908-F9CF-4509-B08E-F2B43434C302}" destId="{9615577B-3E36-454D-9E87-8F355C07733F}" srcOrd="0" destOrd="0" presId="urn:microsoft.com/office/officeart/2005/8/layout/vList2"/>
    <dgm:cxn modelId="{AE7A8DB2-733E-5943-8F9E-20EF5E067C6C}" type="presOf" srcId="{473CB0AD-1D56-43D2-B9A3-ECC1FA061AD8}" destId="{1779B829-A92C-4D47-86F9-46012AC75121}" srcOrd="0" destOrd="0" presId="urn:microsoft.com/office/officeart/2005/8/layout/vList2"/>
    <dgm:cxn modelId="{1164DCC1-F448-A644-8314-63DBA0A61ECC}" type="presOf" srcId="{68B749C9-35A3-4BA3-8D17-817B1FC990DA}" destId="{EC77D597-37CB-714C-85C1-D793C6B4E946}" srcOrd="0" destOrd="0" presId="urn:microsoft.com/office/officeart/2005/8/layout/vList2"/>
    <dgm:cxn modelId="{603C8DCB-F963-634D-A6D1-027FBD016F5A}" type="presOf" srcId="{D61971B0-F4CB-4D65-88FC-67805AEAC8A4}" destId="{206342DE-50F5-CF46-BCFD-EB1919DF3238}" srcOrd="0" destOrd="0" presId="urn:microsoft.com/office/officeart/2005/8/layout/vList2"/>
    <dgm:cxn modelId="{B525C1DD-8747-4CD7-9F07-8D444A7E5FBD}" srcId="{68B749C9-35A3-4BA3-8D17-817B1FC990DA}" destId="{2DA18908-F9CF-4509-B08E-F2B43434C302}" srcOrd="0" destOrd="0" parTransId="{28852844-667D-43C6-82E7-E06E2597A48C}" sibTransId="{DFA3FFED-070E-4BF7-A19F-AEEEB20322D1}"/>
    <dgm:cxn modelId="{3A289747-D2DD-BE4E-B220-5729CC109FD6}" type="presParOf" srcId="{EC77D597-37CB-714C-85C1-D793C6B4E946}" destId="{9615577B-3E36-454D-9E87-8F355C07733F}" srcOrd="0" destOrd="0" presId="urn:microsoft.com/office/officeart/2005/8/layout/vList2"/>
    <dgm:cxn modelId="{31B41015-0F9E-D046-96A2-6DC92DCA40E2}" type="presParOf" srcId="{EC77D597-37CB-714C-85C1-D793C6B4E946}" destId="{9ED2B7BB-DF47-7F44-A2BC-63C50A19BC13}" srcOrd="1" destOrd="0" presId="urn:microsoft.com/office/officeart/2005/8/layout/vList2"/>
    <dgm:cxn modelId="{5EDC292E-0F3F-B64A-8D31-CF1DF9A4F30F}" type="presParOf" srcId="{EC77D597-37CB-714C-85C1-D793C6B4E946}" destId="{206342DE-50F5-CF46-BCFD-EB1919DF3238}" srcOrd="2" destOrd="0" presId="urn:microsoft.com/office/officeart/2005/8/layout/vList2"/>
    <dgm:cxn modelId="{508BFD46-A1FB-1F4B-B9BC-78AADD7C72D4}" type="presParOf" srcId="{EC77D597-37CB-714C-85C1-D793C6B4E946}" destId="{05AF1630-9673-8D49-B542-13E903BE90F1}" srcOrd="3" destOrd="0" presId="urn:microsoft.com/office/officeart/2005/8/layout/vList2"/>
    <dgm:cxn modelId="{9BB098C5-2E17-284E-A5D5-5B256A2B20CA}" type="presParOf" srcId="{EC77D597-37CB-714C-85C1-D793C6B4E946}" destId="{4695202F-BF73-524D-8337-7EC03907E1B0}" srcOrd="4" destOrd="0" presId="urn:microsoft.com/office/officeart/2005/8/layout/vList2"/>
    <dgm:cxn modelId="{7DFCBC7C-C138-6249-BFCE-83458392BD55}" type="presParOf" srcId="{EC77D597-37CB-714C-85C1-D793C6B4E946}" destId="{689B1EEC-464B-3C46-ABC3-647E657A57AF}" srcOrd="5" destOrd="0" presId="urn:microsoft.com/office/officeart/2005/8/layout/vList2"/>
    <dgm:cxn modelId="{42A1C43A-44B0-5C4C-B0B5-5E9D419F55E1}" type="presParOf" srcId="{EC77D597-37CB-714C-85C1-D793C6B4E946}" destId="{1779B829-A92C-4D47-86F9-46012AC75121}" srcOrd="6" destOrd="0" presId="urn:microsoft.com/office/officeart/2005/8/layout/vList2"/>
    <dgm:cxn modelId="{FBFE5D27-ED75-F145-9409-0C37409F769D}" type="presParOf" srcId="{EC77D597-37CB-714C-85C1-D793C6B4E946}" destId="{89DD2AA7-C2B5-7546-ACF8-547FCD15B75A}" srcOrd="7" destOrd="0" presId="urn:microsoft.com/office/officeart/2005/8/layout/vList2"/>
    <dgm:cxn modelId="{C290C2C0-4221-9A41-AC66-0000C7F7A01D}" type="presParOf" srcId="{EC77D597-37CB-714C-85C1-D793C6B4E946}" destId="{ED76675B-7925-BD49-8EAD-704AAC565E1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A66CCC-EB14-443E-9794-208B4B73E9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A3596-F1B2-421E-AAC9-82631404DDBF}">
      <dgm:prSet/>
      <dgm:spPr/>
      <dgm:t>
        <a:bodyPr/>
        <a:lstStyle/>
        <a:p>
          <a:r>
            <a:rPr lang="en-US" dirty="0"/>
            <a:t>Depth wise Convolution: Separate filter for each channel of image</a:t>
          </a:r>
        </a:p>
      </dgm:t>
    </dgm:pt>
    <dgm:pt modelId="{5CA723C9-7BAC-43B8-9212-9B8CD10E7959}" type="parTrans" cxnId="{A2A34272-FFAC-45C1-9622-40123AE63557}">
      <dgm:prSet/>
      <dgm:spPr/>
      <dgm:t>
        <a:bodyPr/>
        <a:lstStyle/>
        <a:p>
          <a:endParaRPr lang="en-US"/>
        </a:p>
      </dgm:t>
    </dgm:pt>
    <dgm:pt modelId="{0D65B5C5-1A64-4360-AE2B-4125F917F65C}" type="sibTrans" cxnId="{A2A34272-FFAC-45C1-9622-40123AE63557}">
      <dgm:prSet/>
      <dgm:spPr/>
      <dgm:t>
        <a:bodyPr/>
        <a:lstStyle/>
        <a:p>
          <a:endParaRPr lang="en-US"/>
        </a:p>
      </dgm:t>
    </dgm:pt>
    <dgm:pt modelId="{F37AA222-EDD6-4D1A-9CEE-0E373651DEC8}">
      <dgm:prSet/>
      <dgm:spPr/>
      <dgm:t>
        <a:bodyPr/>
        <a:lstStyle/>
        <a:p>
          <a:r>
            <a:rPr lang="en-US" dirty="0"/>
            <a:t>Pointwise Separable convolution- To </a:t>
          </a:r>
          <a:r>
            <a:rPr lang="en-US" b="0" i="0" dirty="0"/>
            <a:t>increase the depth of the output, which is done by convoluting with a kernel with shape 1x1xdepth which is called a pointwise convolution. </a:t>
          </a:r>
          <a:endParaRPr lang="en-US" dirty="0"/>
        </a:p>
      </dgm:t>
    </dgm:pt>
    <dgm:pt modelId="{C048623E-2C04-467D-8689-85480DB97604}" type="parTrans" cxnId="{309D87E6-9CA1-45C0-9BB3-5CC89790CD29}">
      <dgm:prSet/>
      <dgm:spPr/>
      <dgm:t>
        <a:bodyPr/>
        <a:lstStyle/>
        <a:p>
          <a:endParaRPr lang="en-US"/>
        </a:p>
      </dgm:t>
    </dgm:pt>
    <dgm:pt modelId="{7C10CBCF-0679-4020-BEB3-771147159393}" type="sibTrans" cxnId="{309D87E6-9CA1-45C0-9BB3-5CC89790CD29}">
      <dgm:prSet/>
      <dgm:spPr/>
      <dgm:t>
        <a:bodyPr/>
        <a:lstStyle/>
        <a:p>
          <a:endParaRPr lang="en-US"/>
        </a:p>
      </dgm:t>
    </dgm:pt>
    <dgm:pt modelId="{B7C90AA7-E825-47CD-AB03-3F4988A566C7}">
      <dgm:prSet/>
      <dgm:spPr/>
      <dgm:t>
        <a:bodyPr/>
        <a:lstStyle/>
        <a:p>
          <a:r>
            <a:rPr lang="en-US" dirty="0"/>
            <a:t>Spatial Pyramid Pooling Network- </a:t>
          </a:r>
          <a:r>
            <a:rPr lang="en-US" b="1" i="0" dirty="0"/>
            <a:t>Spatial Pyramid Pooling (SPP)</a:t>
          </a:r>
          <a:r>
            <a:rPr lang="en-US" b="0" i="0" dirty="0"/>
            <a:t> is a pooling layer that removes the fixed-size constraint of the network, i.e. a CNN does not require a fixed-size input image. </a:t>
          </a:r>
          <a:endParaRPr lang="en-US" dirty="0"/>
        </a:p>
      </dgm:t>
    </dgm:pt>
    <dgm:pt modelId="{FA89CFE5-986E-410C-8336-4F1C2186333E}" type="parTrans" cxnId="{A96A03F9-53C2-44BA-8870-AD5C31FB733A}">
      <dgm:prSet/>
      <dgm:spPr/>
      <dgm:t>
        <a:bodyPr/>
        <a:lstStyle/>
        <a:p>
          <a:endParaRPr lang="en-US"/>
        </a:p>
      </dgm:t>
    </dgm:pt>
    <dgm:pt modelId="{4ED99B8D-3881-464F-A534-3250C0C4B8C8}" type="sibTrans" cxnId="{A96A03F9-53C2-44BA-8870-AD5C31FB733A}">
      <dgm:prSet/>
      <dgm:spPr/>
      <dgm:t>
        <a:bodyPr/>
        <a:lstStyle/>
        <a:p>
          <a:endParaRPr lang="en-US"/>
        </a:p>
      </dgm:t>
    </dgm:pt>
    <dgm:pt modelId="{E4867BB8-1EC5-9040-A048-695C10A24919}" type="pres">
      <dgm:prSet presAssocID="{AAA66CCC-EB14-443E-9794-208B4B73E9D7}" presName="linear" presStyleCnt="0">
        <dgm:presLayoutVars>
          <dgm:animLvl val="lvl"/>
          <dgm:resizeHandles val="exact"/>
        </dgm:presLayoutVars>
      </dgm:prSet>
      <dgm:spPr/>
    </dgm:pt>
    <dgm:pt modelId="{B1017B68-9208-3245-B22C-FAF0860E13E1}" type="pres">
      <dgm:prSet presAssocID="{ABAA3596-F1B2-421E-AAC9-82631404DD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183671-A0BB-DC42-8D9D-BA3DE06801F4}" type="pres">
      <dgm:prSet presAssocID="{0D65B5C5-1A64-4360-AE2B-4125F917F65C}" presName="spacer" presStyleCnt="0"/>
      <dgm:spPr/>
    </dgm:pt>
    <dgm:pt modelId="{181A8810-42F7-8D4C-A70D-5C77DBBBC132}" type="pres">
      <dgm:prSet presAssocID="{F37AA222-EDD6-4D1A-9CEE-0E373651DEC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671A406-6472-5743-BE69-728613D511C4}" type="pres">
      <dgm:prSet presAssocID="{7C10CBCF-0679-4020-BEB3-771147159393}" presName="spacer" presStyleCnt="0"/>
      <dgm:spPr/>
    </dgm:pt>
    <dgm:pt modelId="{B8DAC0B2-F70D-0D48-B1BD-62FEA0E4C422}" type="pres">
      <dgm:prSet presAssocID="{B7C90AA7-E825-47CD-AB03-3F4988A566C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59C4B3B-40F5-C94C-A7EF-7571CF14A451}" type="presOf" srcId="{B7C90AA7-E825-47CD-AB03-3F4988A566C7}" destId="{B8DAC0B2-F70D-0D48-B1BD-62FEA0E4C422}" srcOrd="0" destOrd="0" presId="urn:microsoft.com/office/officeart/2005/8/layout/vList2"/>
    <dgm:cxn modelId="{11DFB15D-68D2-5248-8858-D9B1E0CEF376}" type="presOf" srcId="{AAA66CCC-EB14-443E-9794-208B4B73E9D7}" destId="{E4867BB8-1EC5-9040-A048-695C10A24919}" srcOrd="0" destOrd="0" presId="urn:microsoft.com/office/officeart/2005/8/layout/vList2"/>
    <dgm:cxn modelId="{3515CD65-9EA5-2B4B-A897-BF90CF56465C}" type="presOf" srcId="{ABAA3596-F1B2-421E-AAC9-82631404DDBF}" destId="{B1017B68-9208-3245-B22C-FAF0860E13E1}" srcOrd="0" destOrd="0" presId="urn:microsoft.com/office/officeart/2005/8/layout/vList2"/>
    <dgm:cxn modelId="{A2A34272-FFAC-45C1-9622-40123AE63557}" srcId="{AAA66CCC-EB14-443E-9794-208B4B73E9D7}" destId="{ABAA3596-F1B2-421E-AAC9-82631404DDBF}" srcOrd="0" destOrd="0" parTransId="{5CA723C9-7BAC-43B8-9212-9B8CD10E7959}" sibTransId="{0D65B5C5-1A64-4360-AE2B-4125F917F65C}"/>
    <dgm:cxn modelId="{1180ED96-74C0-8B44-823B-741672BDFB20}" type="presOf" srcId="{F37AA222-EDD6-4D1A-9CEE-0E373651DEC8}" destId="{181A8810-42F7-8D4C-A70D-5C77DBBBC132}" srcOrd="0" destOrd="0" presId="urn:microsoft.com/office/officeart/2005/8/layout/vList2"/>
    <dgm:cxn modelId="{309D87E6-9CA1-45C0-9BB3-5CC89790CD29}" srcId="{AAA66CCC-EB14-443E-9794-208B4B73E9D7}" destId="{F37AA222-EDD6-4D1A-9CEE-0E373651DEC8}" srcOrd="1" destOrd="0" parTransId="{C048623E-2C04-467D-8689-85480DB97604}" sibTransId="{7C10CBCF-0679-4020-BEB3-771147159393}"/>
    <dgm:cxn modelId="{A96A03F9-53C2-44BA-8870-AD5C31FB733A}" srcId="{AAA66CCC-EB14-443E-9794-208B4B73E9D7}" destId="{B7C90AA7-E825-47CD-AB03-3F4988A566C7}" srcOrd="2" destOrd="0" parTransId="{FA89CFE5-986E-410C-8336-4F1C2186333E}" sibTransId="{4ED99B8D-3881-464F-A534-3250C0C4B8C8}"/>
    <dgm:cxn modelId="{184B4C93-D4D0-5B42-94DC-5F3D498EBB9B}" type="presParOf" srcId="{E4867BB8-1EC5-9040-A048-695C10A24919}" destId="{B1017B68-9208-3245-B22C-FAF0860E13E1}" srcOrd="0" destOrd="0" presId="urn:microsoft.com/office/officeart/2005/8/layout/vList2"/>
    <dgm:cxn modelId="{78A9C109-471E-E34C-A373-EEC40CAA03E8}" type="presParOf" srcId="{E4867BB8-1EC5-9040-A048-695C10A24919}" destId="{5E183671-A0BB-DC42-8D9D-BA3DE06801F4}" srcOrd="1" destOrd="0" presId="urn:microsoft.com/office/officeart/2005/8/layout/vList2"/>
    <dgm:cxn modelId="{C240BA5A-8BFE-4043-919C-7EB74158ADB8}" type="presParOf" srcId="{E4867BB8-1EC5-9040-A048-695C10A24919}" destId="{181A8810-42F7-8D4C-A70D-5C77DBBBC132}" srcOrd="2" destOrd="0" presId="urn:microsoft.com/office/officeart/2005/8/layout/vList2"/>
    <dgm:cxn modelId="{F218E0B4-835D-E244-AE8A-2DB381BEF372}" type="presParOf" srcId="{E4867BB8-1EC5-9040-A048-695C10A24919}" destId="{A671A406-6472-5743-BE69-728613D511C4}" srcOrd="3" destOrd="0" presId="urn:microsoft.com/office/officeart/2005/8/layout/vList2"/>
    <dgm:cxn modelId="{1968B9AD-7EEA-A240-B393-BF5EEAD2FEA9}" type="presParOf" srcId="{E4867BB8-1EC5-9040-A048-695C10A24919}" destId="{B8DAC0B2-F70D-0D48-B1BD-62FEA0E4C42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15ED56-83AE-4309-A545-95832E1F4FE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1FEC06-BB3F-41C7-A782-9A7139BAEA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3E858A01-0B4D-4892-A698-72D84B3EEB46}" type="parTrans" cxnId="{20D40E8F-4682-477E-9947-5D9A05A5D757}">
      <dgm:prSet/>
      <dgm:spPr/>
      <dgm:t>
        <a:bodyPr/>
        <a:lstStyle/>
        <a:p>
          <a:endParaRPr lang="en-US"/>
        </a:p>
      </dgm:t>
    </dgm:pt>
    <dgm:pt modelId="{B2FF148D-52BA-4E1C-9835-496C2F489893}" type="sibTrans" cxnId="{20D40E8F-4682-477E-9947-5D9A05A5D757}">
      <dgm:prSet/>
      <dgm:spPr/>
      <dgm:t>
        <a:bodyPr/>
        <a:lstStyle/>
        <a:p>
          <a:endParaRPr lang="en-US"/>
        </a:p>
      </dgm:t>
    </dgm:pt>
    <dgm:pt modelId="{1D31317F-3405-44C8-A28D-0ABAB9B741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found that the U-Net Model has the best accuracy score and does a good job in identifying the lanes</a:t>
          </a:r>
        </a:p>
      </dgm:t>
    </dgm:pt>
    <dgm:pt modelId="{99843390-0F8F-45EE-8F63-29F0F0FACDB0}" type="parTrans" cxnId="{B7274881-A478-4E90-BA61-2D9C62CDA2D2}">
      <dgm:prSet/>
      <dgm:spPr/>
      <dgm:t>
        <a:bodyPr/>
        <a:lstStyle/>
        <a:p>
          <a:endParaRPr lang="en-US"/>
        </a:p>
      </dgm:t>
    </dgm:pt>
    <dgm:pt modelId="{845A184A-3092-4C8C-8818-EAC4714E907B}" type="sibTrans" cxnId="{B7274881-A478-4E90-BA61-2D9C62CDA2D2}">
      <dgm:prSet/>
      <dgm:spPr/>
      <dgm:t>
        <a:bodyPr/>
        <a:lstStyle/>
        <a:p>
          <a:endParaRPr lang="en-US"/>
        </a:p>
      </dgm:t>
    </dgm:pt>
    <dgm:pt modelId="{4000B938-0915-473C-9D82-4DF402EF78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NEXT STEPS:</a:t>
          </a:r>
        </a:p>
      </dgm:t>
    </dgm:pt>
    <dgm:pt modelId="{267941AA-AE97-46F9-AF0A-4085562D6580}" type="parTrans" cxnId="{F99FAAD5-B888-40C1-AC06-337B4906B2EA}">
      <dgm:prSet/>
      <dgm:spPr/>
      <dgm:t>
        <a:bodyPr/>
        <a:lstStyle/>
        <a:p>
          <a:endParaRPr lang="en-US"/>
        </a:p>
      </dgm:t>
    </dgm:pt>
    <dgm:pt modelId="{96809C23-B7A7-404B-94B3-DC270376B1B1}" type="sibTrans" cxnId="{F99FAAD5-B888-40C1-AC06-337B4906B2EA}">
      <dgm:prSet/>
      <dgm:spPr/>
      <dgm:t>
        <a:bodyPr/>
        <a:lstStyle/>
        <a:p>
          <a:endParaRPr lang="en-US"/>
        </a:p>
      </dgm:t>
    </dgm:pt>
    <dgm:pt modelId="{98B92261-4FF4-4FEB-BDE6-BA36EB9B14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Applying for all 32 classes and checking if accuracy decreases for different classes</a:t>
          </a:r>
        </a:p>
      </dgm:t>
    </dgm:pt>
    <dgm:pt modelId="{C57A7AAE-7DF0-4936-B577-C1902F13FFA3}" type="parTrans" cxnId="{A2F2C807-63F6-4640-8AED-D678B6BE3FD6}">
      <dgm:prSet/>
      <dgm:spPr/>
      <dgm:t>
        <a:bodyPr/>
        <a:lstStyle/>
        <a:p>
          <a:endParaRPr lang="en-US"/>
        </a:p>
      </dgm:t>
    </dgm:pt>
    <dgm:pt modelId="{D9A8AC5D-3C1B-4674-A7EC-B2F3261C603E}" type="sibTrans" cxnId="{A2F2C807-63F6-4640-8AED-D678B6BE3FD6}">
      <dgm:prSet/>
      <dgm:spPr/>
      <dgm:t>
        <a:bodyPr/>
        <a:lstStyle/>
        <a:p>
          <a:endParaRPr lang="en-US"/>
        </a:p>
      </dgm:t>
    </dgm:pt>
    <dgm:pt modelId="{AD17A17B-2DE5-476D-88BA-B3BDECC8D7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Hyperparameters can be tuned more for more accuracy</a:t>
          </a:r>
        </a:p>
      </dgm:t>
    </dgm:pt>
    <dgm:pt modelId="{F3248EE3-43E7-4EBB-84C2-C004F4557C03}" type="parTrans" cxnId="{ACDBF5A6-DACD-4CEC-9D43-9A3C07D875C9}">
      <dgm:prSet/>
      <dgm:spPr/>
      <dgm:t>
        <a:bodyPr/>
        <a:lstStyle/>
        <a:p>
          <a:endParaRPr lang="en-US"/>
        </a:p>
      </dgm:t>
    </dgm:pt>
    <dgm:pt modelId="{13FA03BF-0093-4570-B7D4-BAA94B4C3183}" type="sibTrans" cxnId="{ACDBF5A6-DACD-4CEC-9D43-9A3C07D875C9}">
      <dgm:prSet/>
      <dgm:spPr/>
      <dgm:t>
        <a:bodyPr/>
        <a:lstStyle/>
        <a:p>
          <a:endParaRPr lang="en-US"/>
        </a:p>
      </dgm:t>
    </dgm:pt>
    <dgm:pt modelId="{B8641A58-7C01-CA40-9074-746E9E2B3F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 net is about 4 times faster than </a:t>
          </a:r>
          <a:r>
            <a:rPr lang="en-US" dirty="0" err="1"/>
            <a:t>Deeplab</a:t>
          </a:r>
          <a:r>
            <a:rPr lang="en-US" dirty="0"/>
            <a:t> v3. However fastest is Base CNN</a:t>
          </a:r>
        </a:p>
      </dgm:t>
    </dgm:pt>
    <dgm:pt modelId="{8426890F-D05F-3645-8495-2899BA17021B}" type="parTrans" cxnId="{A8B58047-9801-BA45-AE85-17F6FA9B7506}">
      <dgm:prSet/>
      <dgm:spPr/>
      <dgm:t>
        <a:bodyPr/>
        <a:lstStyle/>
        <a:p>
          <a:endParaRPr lang="en-US"/>
        </a:p>
      </dgm:t>
    </dgm:pt>
    <dgm:pt modelId="{3F419F3C-B8C9-3949-876F-B94CA88D7D26}" type="sibTrans" cxnId="{A8B58047-9801-BA45-AE85-17F6FA9B7506}">
      <dgm:prSet/>
      <dgm:spPr/>
      <dgm:t>
        <a:bodyPr/>
        <a:lstStyle/>
        <a:p>
          <a:endParaRPr lang="en-US"/>
        </a:p>
      </dgm:t>
    </dgm:pt>
    <dgm:pt modelId="{F603258C-B251-471E-B77A-F7B39E7C568B}" type="pres">
      <dgm:prSet presAssocID="{EC15ED56-83AE-4309-A545-95832E1F4FE8}" presName="root" presStyleCnt="0">
        <dgm:presLayoutVars>
          <dgm:dir/>
          <dgm:resizeHandles val="exact"/>
        </dgm:presLayoutVars>
      </dgm:prSet>
      <dgm:spPr/>
    </dgm:pt>
    <dgm:pt modelId="{DB1CFE03-6FCB-4204-AF20-494E58CFBCE5}" type="pres">
      <dgm:prSet presAssocID="{831FEC06-BB3F-41C7-A782-9A7139BAEA4C}" presName="compNode" presStyleCnt="0"/>
      <dgm:spPr/>
    </dgm:pt>
    <dgm:pt modelId="{CEFC479F-16DE-4AE7-89EB-B2ADC49F686A}" type="pres">
      <dgm:prSet presAssocID="{831FEC06-BB3F-41C7-A782-9A7139BAEA4C}" presName="bgRect" presStyleLbl="bgShp" presStyleIdx="0" presStyleCnt="6"/>
      <dgm:spPr/>
    </dgm:pt>
    <dgm:pt modelId="{B8151D5D-C9AB-4D1B-A40E-264653A0C14C}" type="pres">
      <dgm:prSet presAssocID="{831FEC06-BB3F-41C7-A782-9A7139BAEA4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2180449B-0775-4EFF-8DCC-3015F2954246}" type="pres">
      <dgm:prSet presAssocID="{831FEC06-BB3F-41C7-A782-9A7139BAEA4C}" presName="spaceRect" presStyleCnt="0"/>
      <dgm:spPr/>
    </dgm:pt>
    <dgm:pt modelId="{4AB2D419-72FC-4EEE-9DD8-22E50DF339CC}" type="pres">
      <dgm:prSet presAssocID="{831FEC06-BB3F-41C7-A782-9A7139BAEA4C}" presName="parTx" presStyleLbl="revTx" presStyleIdx="0" presStyleCnt="6">
        <dgm:presLayoutVars>
          <dgm:chMax val="0"/>
          <dgm:chPref val="0"/>
        </dgm:presLayoutVars>
      </dgm:prSet>
      <dgm:spPr/>
    </dgm:pt>
    <dgm:pt modelId="{95441C88-982E-4DC0-98B8-9E6CFEC3B7C7}" type="pres">
      <dgm:prSet presAssocID="{B2FF148D-52BA-4E1C-9835-496C2F489893}" presName="sibTrans" presStyleCnt="0"/>
      <dgm:spPr/>
    </dgm:pt>
    <dgm:pt modelId="{3D2BB67E-6A2E-4E83-B24D-9A1EB712F458}" type="pres">
      <dgm:prSet presAssocID="{1D31317F-3405-44C8-A28D-0ABAB9B74195}" presName="compNode" presStyleCnt="0"/>
      <dgm:spPr/>
    </dgm:pt>
    <dgm:pt modelId="{7797B821-C061-4F2A-BF0E-1847F0BC2BA2}" type="pres">
      <dgm:prSet presAssocID="{1D31317F-3405-44C8-A28D-0ABAB9B74195}" presName="bgRect" presStyleLbl="bgShp" presStyleIdx="1" presStyleCnt="6"/>
      <dgm:spPr/>
    </dgm:pt>
    <dgm:pt modelId="{5949D7CF-88D6-499B-BE5D-A0E13C71E239}" type="pres">
      <dgm:prSet presAssocID="{1D31317F-3405-44C8-A28D-0ABAB9B7419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D958FD0-E8F8-490A-AB2B-8E8EFE1EE5AE}" type="pres">
      <dgm:prSet presAssocID="{1D31317F-3405-44C8-A28D-0ABAB9B74195}" presName="spaceRect" presStyleCnt="0"/>
      <dgm:spPr/>
    </dgm:pt>
    <dgm:pt modelId="{69ECFB71-042B-4733-B3D1-B880E361591F}" type="pres">
      <dgm:prSet presAssocID="{1D31317F-3405-44C8-A28D-0ABAB9B74195}" presName="parTx" presStyleLbl="revTx" presStyleIdx="1" presStyleCnt="6">
        <dgm:presLayoutVars>
          <dgm:chMax val="0"/>
          <dgm:chPref val="0"/>
        </dgm:presLayoutVars>
      </dgm:prSet>
      <dgm:spPr/>
    </dgm:pt>
    <dgm:pt modelId="{25EFE270-9DCB-43EE-A90C-B2B2698A9246}" type="pres">
      <dgm:prSet presAssocID="{845A184A-3092-4C8C-8818-EAC4714E907B}" presName="sibTrans" presStyleCnt="0"/>
      <dgm:spPr/>
    </dgm:pt>
    <dgm:pt modelId="{B24281F1-6722-D641-8CC6-9A041326885A}" type="pres">
      <dgm:prSet presAssocID="{B8641A58-7C01-CA40-9074-746E9E2B3F93}" presName="compNode" presStyleCnt="0"/>
      <dgm:spPr/>
    </dgm:pt>
    <dgm:pt modelId="{C19E9CED-6401-834C-B5C2-5BE457EE128D}" type="pres">
      <dgm:prSet presAssocID="{B8641A58-7C01-CA40-9074-746E9E2B3F93}" presName="bgRect" presStyleLbl="bgShp" presStyleIdx="2" presStyleCnt="6"/>
      <dgm:spPr/>
    </dgm:pt>
    <dgm:pt modelId="{B297126C-A5CD-A04B-B996-ABBEAAEB7781}" type="pres">
      <dgm:prSet presAssocID="{B8641A58-7C01-CA40-9074-746E9E2B3F93}" presName="iconRect" presStyleLbl="node1" presStyleIdx="2" presStyleCnt="6"/>
      <dgm:spPr/>
    </dgm:pt>
    <dgm:pt modelId="{9B559447-246B-1047-B006-AE34BEC1F316}" type="pres">
      <dgm:prSet presAssocID="{B8641A58-7C01-CA40-9074-746E9E2B3F93}" presName="spaceRect" presStyleCnt="0"/>
      <dgm:spPr/>
    </dgm:pt>
    <dgm:pt modelId="{AFBD8150-A36C-2B44-8465-064F507B1B09}" type="pres">
      <dgm:prSet presAssocID="{B8641A58-7C01-CA40-9074-746E9E2B3F93}" presName="parTx" presStyleLbl="revTx" presStyleIdx="2" presStyleCnt="6">
        <dgm:presLayoutVars>
          <dgm:chMax val="0"/>
          <dgm:chPref val="0"/>
        </dgm:presLayoutVars>
      </dgm:prSet>
      <dgm:spPr/>
    </dgm:pt>
    <dgm:pt modelId="{01EB6626-531D-B140-85A3-A3320379E28C}" type="pres">
      <dgm:prSet presAssocID="{3F419F3C-B8C9-3949-876F-B94CA88D7D26}" presName="sibTrans" presStyleCnt="0"/>
      <dgm:spPr/>
    </dgm:pt>
    <dgm:pt modelId="{C94FB747-D813-4C51-A5B2-15E298B0F6E9}" type="pres">
      <dgm:prSet presAssocID="{4000B938-0915-473C-9D82-4DF402EF784E}" presName="compNode" presStyleCnt="0"/>
      <dgm:spPr/>
    </dgm:pt>
    <dgm:pt modelId="{B12B7A13-F580-48C8-AB12-E72FE91BF954}" type="pres">
      <dgm:prSet presAssocID="{4000B938-0915-473C-9D82-4DF402EF784E}" presName="bgRect" presStyleLbl="bgShp" presStyleIdx="3" presStyleCnt="6"/>
      <dgm:spPr/>
    </dgm:pt>
    <dgm:pt modelId="{1196B8AA-50C3-4BDF-897D-9C5E28F0773F}" type="pres">
      <dgm:prSet presAssocID="{4000B938-0915-473C-9D82-4DF402EF784E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F03C6213-A018-436B-9551-8C8F0982128D}" type="pres">
      <dgm:prSet presAssocID="{4000B938-0915-473C-9D82-4DF402EF784E}" presName="spaceRect" presStyleCnt="0"/>
      <dgm:spPr/>
    </dgm:pt>
    <dgm:pt modelId="{A87EB0FA-490B-4FEB-82D2-7DF4F1945F2A}" type="pres">
      <dgm:prSet presAssocID="{4000B938-0915-473C-9D82-4DF402EF784E}" presName="parTx" presStyleLbl="revTx" presStyleIdx="3" presStyleCnt="6">
        <dgm:presLayoutVars>
          <dgm:chMax val="0"/>
          <dgm:chPref val="0"/>
        </dgm:presLayoutVars>
      </dgm:prSet>
      <dgm:spPr/>
    </dgm:pt>
    <dgm:pt modelId="{2A7300D5-C1D6-4326-A619-7FA64B5774F2}" type="pres">
      <dgm:prSet presAssocID="{96809C23-B7A7-404B-94B3-DC270376B1B1}" presName="sibTrans" presStyleCnt="0"/>
      <dgm:spPr/>
    </dgm:pt>
    <dgm:pt modelId="{31F6F251-7F5B-4567-AB1B-6A0583201E59}" type="pres">
      <dgm:prSet presAssocID="{98B92261-4FF4-4FEB-BDE6-BA36EB9B14AA}" presName="compNode" presStyleCnt="0"/>
      <dgm:spPr/>
    </dgm:pt>
    <dgm:pt modelId="{CDE4183F-F53B-4800-B371-82C0A32E55EE}" type="pres">
      <dgm:prSet presAssocID="{98B92261-4FF4-4FEB-BDE6-BA36EB9B14AA}" presName="bgRect" presStyleLbl="bgShp" presStyleIdx="4" presStyleCnt="6"/>
      <dgm:spPr/>
    </dgm:pt>
    <dgm:pt modelId="{2F581175-242D-4782-89EF-BAAA5F618A4C}" type="pres">
      <dgm:prSet presAssocID="{98B92261-4FF4-4FEB-BDE6-BA36EB9B14AA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EC3BE1-2C56-4D33-AF71-55BB730A3598}" type="pres">
      <dgm:prSet presAssocID="{98B92261-4FF4-4FEB-BDE6-BA36EB9B14AA}" presName="spaceRect" presStyleCnt="0"/>
      <dgm:spPr/>
    </dgm:pt>
    <dgm:pt modelId="{654AD8E0-B737-45A4-8A3B-A1E7360BC4F1}" type="pres">
      <dgm:prSet presAssocID="{98B92261-4FF4-4FEB-BDE6-BA36EB9B14AA}" presName="parTx" presStyleLbl="revTx" presStyleIdx="4" presStyleCnt="6">
        <dgm:presLayoutVars>
          <dgm:chMax val="0"/>
          <dgm:chPref val="0"/>
        </dgm:presLayoutVars>
      </dgm:prSet>
      <dgm:spPr/>
    </dgm:pt>
    <dgm:pt modelId="{7EB472BD-A926-4BC6-96C5-F718A83A2EB6}" type="pres">
      <dgm:prSet presAssocID="{D9A8AC5D-3C1B-4674-A7EC-B2F3261C603E}" presName="sibTrans" presStyleCnt="0"/>
      <dgm:spPr/>
    </dgm:pt>
    <dgm:pt modelId="{D18087C4-218C-4994-9D15-79EB3109289A}" type="pres">
      <dgm:prSet presAssocID="{AD17A17B-2DE5-476D-88BA-B3BDECC8D740}" presName="compNode" presStyleCnt="0"/>
      <dgm:spPr/>
    </dgm:pt>
    <dgm:pt modelId="{5301C504-3947-4FF5-A753-F2A1C731934A}" type="pres">
      <dgm:prSet presAssocID="{AD17A17B-2DE5-476D-88BA-B3BDECC8D740}" presName="bgRect" presStyleLbl="bgShp" presStyleIdx="5" presStyleCnt="6"/>
      <dgm:spPr/>
    </dgm:pt>
    <dgm:pt modelId="{5469A71B-2AD9-44FE-AD41-918792998422}" type="pres">
      <dgm:prSet presAssocID="{AD17A17B-2DE5-476D-88BA-B3BDECC8D740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4FC5BD8-48AB-4F40-BC9F-33EAC9368989}" type="pres">
      <dgm:prSet presAssocID="{AD17A17B-2DE5-476D-88BA-B3BDECC8D740}" presName="spaceRect" presStyleCnt="0"/>
      <dgm:spPr/>
    </dgm:pt>
    <dgm:pt modelId="{9C3E674B-5021-47AF-8232-2E9EF28ABCF4}" type="pres">
      <dgm:prSet presAssocID="{AD17A17B-2DE5-476D-88BA-B3BDECC8D74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2F2C807-63F6-4640-8AED-D678B6BE3FD6}" srcId="{EC15ED56-83AE-4309-A545-95832E1F4FE8}" destId="{98B92261-4FF4-4FEB-BDE6-BA36EB9B14AA}" srcOrd="4" destOrd="0" parTransId="{C57A7AAE-7DF0-4936-B577-C1902F13FFA3}" sibTransId="{D9A8AC5D-3C1B-4674-A7EC-B2F3261C603E}"/>
    <dgm:cxn modelId="{B1130008-A1EE-479D-AD75-1459315DA48D}" type="presOf" srcId="{98B92261-4FF4-4FEB-BDE6-BA36EB9B14AA}" destId="{654AD8E0-B737-45A4-8A3B-A1E7360BC4F1}" srcOrd="0" destOrd="0" presId="urn:microsoft.com/office/officeart/2018/2/layout/IconVerticalSolidList"/>
    <dgm:cxn modelId="{FBB9363F-D54A-4451-8373-40C7BBE1081D}" type="presOf" srcId="{AD17A17B-2DE5-476D-88BA-B3BDECC8D740}" destId="{9C3E674B-5021-47AF-8232-2E9EF28ABCF4}" srcOrd="0" destOrd="0" presId="urn:microsoft.com/office/officeart/2018/2/layout/IconVerticalSolidList"/>
    <dgm:cxn modelId="{A8B58047-9801-BA45-AE85-17F6FA9B7506}" srcId="{EC15ED56-83AE-4309-A545-95832E1F4FE8}" destId="{B8641A58-7C01-CA40-9074-746E9E2B3F93}" srcOrd="2" destOrd="0" parTransId="{8426890F-D05F-3645-8495-2899BA17021B}" sibTransId="{3F419F3C-B8C9-3949-876F-B94CA88D7D26}"/>
    <dgm:cxn modelId="{9051856D-B8A7-4467-BB52-4123DA7E98DC}" type="presOf" srcId="{4000B938-0915-473C-9D82-4DF402EF784E}" destId="{A87EB0FA-490B-4FEB-82D2-7DF4F1945F2A}" srcOrd="0" destOrd="0" presId="urn:microsoft.com/office/officeart/2018/2/layout/IconVerticalSolidList"/>
    <dgm:cxn modelId="{B7274881-A478-4E90-BA61-2D9C62CDA2D2}" srcId="{EC15ED56-83AE-4309-A545-95832E1F4FE8}" destId="{1D31317F-3405-44C8-A28D-0ABAB9B74195}" srcOrd="1" destOrd="0" parTransId="{99843390-0F8F-45EE-8F63-29F0F0FACDB0}" sibTransId="{845A184A-3092-4C8C-8818-EAC4714E907B}"/>
    <dgm:cxn modelId="{DAC90388-F40A-4FD0-AF91-11EA7DDB2C26}" type="presOf" srcId="{1D31317F-3405-44C8-A28D-0ABAB9B74195}" destId="{69ECFB71-042B-4733-B3D1-B880E361591F}" srcOrd="0" destOrd="0" presId="urn:microsoft.com/office/officeart/2018/2/layout/IconVerticalSolidList"/>
    <dgm:cxn modelId="{20D40E8F-4682-477E-9947-5D9A05A5D757}" srcId="{EC15ED56-83AE-4309-A545-95832E1F4FE8}" destId="{831FEC06-BB3F-41C7-A782-9A7139BAEA4C}" srcOrd="0" destOrd="0" parTransId="{3E858A01-0B4D-4892-A698-72D84B3EEB46}" sibTransId="{B2FF148D-52BA-4E1C-9835-496C2F489893}"/>
    <dgm:cxn modelId="{ACDBF5A6-DACD-4CEC-9D43-9A3C07D875C9}" srcId="{EC15ED56-83AE-4309-A545-95832E1F4FE8}" destId="{AD17A17B-2DE5-476D-88BA-B3BDECC8D740}" srcOrd="5" destOrd="0" parTransId="{F3248EE3-43E7-4EBB-84C2-C004F4557C03}" sibTransId="{13FA03BF-0093-4570-B7D4-BAA94B4C3183}"/>
    <dgm:cxn modelId="{F99FAAD5-B888-40C1-AC06-337B4906B2EA}" srcId="{EC15ED56-83AE-4309-A545-95832E1F4FE8}" destId="{4000B938-0915-473C-9D82-4DF402EF784E}" srcOrd="3" destOrd="0" parTransId="{267941AA-AE97-46F9-AF0A-4085562D6580}" sibTransId="{96809C23-B7A7-404B-94B3-DC270376B1B1}"/>
    <dgm:cxn modelId="{245850EC-17F4-3943-A4FC-018EEAEF079B}" type="presOf" srcId="{B8641A58-7C01-CA40-9074-746E9E2B3F93}" destId="{AFBD8150-A36C-2B44-8465-064F507B1B09}" srcOrd="0" destOrd="0" presId="urn:microsoft.com/office/officeart/2018/2/layout/IconVerticalSolidList"/>
    <dgm:cxn modelId="{A2F8D3EF-01D9-4B16-AB1D-11378A25AA58}" type="presOf" srcId="{831FEC06-BB3F-41C7-A782-9A7139BAEA4C}" destId="{4AB2D419-72FC-4EEE-9DD8-22E50DF339CC}" srcOrd="0" destOrd="0" presId="urn:microsoft.com/office/officeart/2018/2/layout/IconVerticalSolidList"/>
    <dgm:cxn modelId="{07724CFA-A6AF-4B56-AD0C-0C4E1AE16692}" type="presOf" srcId="{EC15ED56-83AE-4309-A545-95832E1F4FE8}" destId="{F603258C-B251-471E-B77A-F7B39E7C568B}" srcOrd="0" destOrd="0" presId="urn:microsoft.com/office/officeart/2018/2/layout/IconVerticalSolidList"/>
    <dgm:cxn modelId="{0861506E-6973-46BD-BA02-893CB2D6AB2F}" type="presParOf" srcId="{F603258C-B251-471E-B77A-F7B39E7C568B}" destId="{DB1CFE03-6FCB-4204-AF20-494E58CFBCE5}" srcOrd="0" destOrd="0" presId="urn:microsoft.com/office/officeart/2018/2/layout/IconVerticalSolidList"/>
    <dgm:cxn modelId="{C7473B59-37EF-4111-BD89-F2334C148897}" type="presParOf" srcId="{DB1CFE03-6FCB-4204-AF20-494E58CFBCE5}" destId="{CEFC479F-16DE-4AE7-89EB-B2ADC49F686A}" srcOrd="0" destOrd="0" presId="urn:microsoft.com/office/officeart/2018/2/layout/IconVerticalSolidList"/>
    <dgm:cxn modelId="{22EAB8CD-6967-4A5D-8208-06DCDCF9B1DB}" type="presParOf" srcId="{DB1CFE03-6FCB-4204-AF20-494E58CFBCE5}" destId="{B8151D5D-C9AB-4D1B-A40E-264653A0C14C}" srcOrd="1" destOrd="0" presId="urn:microsoft.com/office/officeart/2018/2/layout/IconVerticalSolidList"/>
    <dgm:cxn modelId="{CF69B968-2674-4036-8741-5D96B36CD81F}" type="presParOf" srcId="{DB1CFE03-6FCB-4204-AF20-494E58CFBCE5}" destId="{2180449B-0775-4EFF-8DCC-3015F2954246}" srcOrd="2" destOrd="0" presId="urn:microsoft.com/office/officeart/2018/2/layout/IconVerticalSolidList"/>
    <dgm:cxn modelId="{D7EBAEA6-1A0C-4D63-B0AB-589430DD37FF}" type="presParOf" srcId="{DB1CFE03-6FCB-4204-AF20-494E58CFBCE5}" destId="{4AB2D419-72FC-4EEE-9DD8-22E50DF339CC}" srcOrd="3" destOrd="0" presId="urn:microsoft.com/office/officeart/2018/2/layout/IconVerticalSolidList"/>
    <dgm:cxn modelId="{779F1190-DD6D-442C-8515-0D05AA8CDF9F}" type="presParOf" srcId="{F603258C-B251-471E-B77A-F7B39E7C568B}" destId="{95441C88-982E-4DC0-98B8-9E6CFEC3B7C7}" srcOrd="1" destOrd="0" presId="urn:microsoft.com/office/officeart/2018/2/layout/IconVerticalSolidList"/>
    <dgm:cxn modelId="{DCBD27F4-D5B2-4FD3-B957-235ABCEB19CD}" type="presParOf" srcId="{F603258C-B251-471E-B77A-F7B39E7C568B}" destId="{3D2BB67E-6A2E-4E83-B24D-9A1EB712F458}" srcOrd="2" destOrd="0" presId="urn:microsoft.com/office/officeart/2018/2/layout/IconVerticalSolidList"/>
    <dgm:cxn modelId="{9DDFE7A6-E7A9-481F-8C1B-E66BD65995CB}" type="presParOf" srcId="{3D2BB67E-6A2E-4E83-B24D-9A1EB712F458}" destId="{7797B821-C061-4F2A-BF0E-1847F0BC2BA2}" srcOrd="0" destOrd="0" presId="urn:microsoft.com/office/officeart/2018/2/layout/IconVerticalSolidList"/>
    <dgm:cxn modelId="{048783B3-00AA-429A-97A1-0D8638253E79}" type="presParOf" srcId="{3D2BB67E-6A2E-4E83-B24D-9A1EB712F458}" destId="{5949D7CF-88D6-499B-BE5D-A0E13C71E239}" srcOrd="1" destOrd="0" presId="urn:microsoft.com/office/officeart/2018/2/layout/IconVerticalSolidList"/>
    <dgm:cxn modelId="{DF256AB3-EA5F-4502-A5BC-7DF054F4FCAE}" type="presParOf" srcId="{3D2BB67E-6A2E-4E83-B24D-9A1EB712F458}" destId="{CD958FD0-E8F8-490A-AB2B-8E8EFE1EE5AE}" srcOrd="2" destOrd="0" presId="urn:microsoft.com/office/officeart/2018/2/layout/IconVerticalSolidList"/>
    <dgm:cxn modelId="{9A18B4EE-6CAF-4824-9C5A-9BE6D38BA0EB}" type="presParOf" srcId="{3D2BB67E-6A2E-4E83-B24D-9A1EB712F458}" destId="{69ECFB71-042B-4733-B3D1-B880E361591F}" srcOrd="3" destOrd="0" presId="urn:microsoft.com/office/officeart/2018/2/layout/IconVerticalSolidList"/>
    <dgm:cxn modelId="{884A355A-C94F-4350-9468-A98EBE89419D}" type="presParOf" srcId="{F603258C-B251-471E-B77A-F7B39E7C568B}" destId="{25EFE270-9DCB-43EE-A90C-B2B2698A9246}" srcOrd="3" destOrd="0" presId="urn:microsoft.com/office/officeart/2018/2/layout/IconVerticalSolidList"/>
    <dgm:cxn modelId="{BA723B01-AF41-FA4E-B8FD-87A7D3A58803}" type="presParOf" srcId="{F603258C-B251-471E-B77A-F7B39E7C568B}" destId="{B24281F1-6722-D641-8CC6-9A041326885A}" srcOrd="4" destOrd="0" presId="urn:microsoft.com/office/officeart/2018/2/layout/IconVerticalSolidList"/>
    <dgm:cxn modelId="{8A19B824-EB83-E14F-9D5C-C741D344D5BA}" type="presParOf" srcId="{B24281F1-6722-D641-8CC6-9A041326885A}" destId="{C19E9CED-6401-834C-B5C2-5BE457EE128D}" srcOrd="0" destOrd="0" presId="urn:microsoft.com/office/officeart/2018/2/layout/IconVerticalSolidList"/>
    <dgm:cxn modelId="{26872E9F-06ED-FB4F-9483-63C90E1D1F1D}" type="presParOf" srcId="{B24281F1-6722-D641-8CC6-9A041326885A}" destId="{B297126C-A5CD-A04B-B996-ABBEAAEB7781}" srcOrd="1" destOrd="0" presId="urn:microsoft.com/office/officeart/2018/2/layout/IconVerticalSolidList"/>
    <dgm:cxn modelId="{2600470E-8E85-A44C-BEF2-7A2061E33A4C}" type="presParOf" srcId="{B24281F1-6722-D641-8CC6-9A041326885A}" destId="{9B559447-246B-1047-B006-AE34BEC1F316}" srcOrd="2" destOrd="0" presId="urn:microsoft.com/office/officeart/2018/2/layout/IconVerticalSolidList"/>
    <dgm:cxn modelId="{3077EDE9-9E13-474A-9FD2-1316DF2835DC}" type="presParOf" srcId="{B24281F1-6722-D641-8CC6-9A041326885A}" destId="{AFBD8150-A36C-2B44-8465-064F507B1B09}" srcOrd="3" destOrd="0" presId="urn:microsoft.com/office/officeart/2018/2/layout/IconVerticalSolidList"/>
    <dgm:cxn modelId="{FF55DAD3-2247-2F42-B2EF-CFADE1441430}" type="presParOf" srcId="{F603258C-B251-471E-B77A-F7B39E7C568B}" destId="{01EB6626-531D-B140-85A3-A3320379E28C}" srcOrd="5" destOrd="0" presId="urn:microsoft.com/office/officeart/2018/2/layout/IconVerticalSolidList"/>
    <dgm:cxn modelId="{EF2767ED-0171-42ED-A2B1-8E482DA0D5A0}" type="presParOf" srcId="{F603258C-B251-471E-B77A-F7B39E7C568B}" destId="{C94FB747-D813-4C51-A5B2-15E298B0F6E9}" srcOrd="6" destOrd="0" presId="urn:microsoft.com/office/officeart/2018/2/layout/IconVerticalSolidList"/>
    <dgm:cxn modelId="{5E62B249-819D-4428-9F87-BA62BD6D567D}" type="presParOf" srcId="{C94FB747-D813-4C51-A5B2-15E298B0F6E9}" destId="{B12B7A13-F580-48C8-AB12-E72FE91BF954}" srcOrd="0" destOrd="0" presId="urn:microsoft.com/office/officeart/2018/2/layout/IconVerticalSolidList"/>
    <dgm:cxn modelId="{FA410394-9CBB-44B8-BAD5-FD8323F79471}" type="presParOf" srcId="{C94FB747-D813-4C51-A5B2-15E298B0F6E9}" destId="{1196B8AA-50C3-4BDF-897D-9C5E28F0773F}" srcOrd="1" destOrd="0" presId="urn:microsoft.com/office/officeart/2018/2/layout/IconVerticalSolidList"/>
    <dgm:cxn modelId="{648E4120-01B8-45F3-958B-798573E6EB24}" type="presParOf" srcId="{C94FB747-D813-4C51-A5B2-15E298B0F6E9}" destId="{F03C6213-A018-436B-9551-8C8F0982128D}" srcOrd="2" destOrd="0" presId="urn:microsoft.com/office/officeart/2018/2/layout/IconVerticalSolidList"/>
    <dgm:cxn modelId="{72CC3AA3-2FC1-47A9-8197-6F8CE06F3AA1}" type="presParOf" srcId="{C94FB747-D813-4C51-A5B2-15E298B0F6E9}" destId="{A87EB0FA-490B-4FEB-82D2-7DF4F1945F2A}" srcOrd="3" destOrd="0" presId="urn:microsoft.com/office/officeart/2018/2/layout/IconVerticalSolidList"/>
    <dgm:cxn modelId="{4BE30E88-37B4-4C26-BF71-0C1384345522}" type="presParOf" srcId="{F603258C-B251-471E-B77A-F7B39E7C568B}" destId="{2A7300D5-C1D6-4326-A619-7FA64B5774F2}" srcOrd="7" destOrd="0" presId="urn:microsoft.com/office/officeart/2018/2/layout/IconVerticalSolidList"/>
    <dgm:cxn modelId="{B82C5415-B309-422E-B884-F395F3FE64F9}" type="presParOf" srcId="{F603258C-B251-471E-B77A-F7B39E7C568B}" destId="{31F6F251-7F5B-4567-AB1B-6A0583201E59}" srcOrd="8" destOrd="0" presId="urn:microsoft.com/office/officeart/2018/2/layout/IconVerticalSolidList"/>
    <dgm:cxn modelId="{5499A549-F0CB-408B-853B-7ADF394F4672}" type="presParOf" srcId="{31F6F251-7F5B-4567-AB1B-6A0583201E59}" destId="{CDE4183F-F53B-4800-B371-82C0A32E55EE}" srcOrd="0" destOrd="0" presId="urn:microsoft.com/office/officeart/2018/2/layout/IconVerticalSolidList"/>
    <dgm:cxn modelId="{BE16CCD9-E8F2-4361-93DC-7CBC0F633424}" type="presParOf" srcId="{31F6F251-7F5B-4567-AB1B-6A0583201E59}" destId="{2F581175-242D-4782-89EF-BAAA5F618A4C}" srcOrd="1" destOrd="0" presId="urn:microsoft.com/office/officeart/2018/2/layout/IconVerticalSolidList"/>
    <dgm:cxn modelId="{674CFA51-CF76-4D8E-851F-2B9EDD1D5092}" type="presParOf" srcId="{31F6F251-7F5B-4567-AB1B-6A0583201E59}" destId="{E5EC3BE1-2C56-4D33-AF71-55BB730A3598}" srcOrd="2" destOrd="0" presId="urn:microsoft.com/office/officeart/2018/2/layout/IconVerticalSolidList"/>
    <dgm:cxn modelId="{EE619531-6082-4919-A3BB-C30FB0D93045}" type="presParOf" srcId="{31F6F251-7F5B-4567-AB1B-6A0583201E59}" destId="{654AD8E0-B737-45A4-8A3B-A1E7360BC4F1}" srcOrd="3" destOrd="0" presId="urn:microsoft.com/office/officeart/2018/2/layout/IconVerticalSolidList"/>
    <dgm:cxn modelId="{627C8345-2319-4922-9959-B540C5FB1187}" type="presParOf" srcId="{F603258C-B251-471E-B77A-F7B39E7C568B}" destId="{7EB472BD-A926-4BC6-96C5-F718A83A2EB6}" srcOrd="9" destOrd="0" presId="urn:microsoft.com/office/officeart/2018/2/layout/IconVerticalSolidList"/>
    <dgm:cxn modelId="{A175742A-14B4-4D8F-B5FD-C66837A5974D}" type="presParOf" srcId="{F603258C-B251-471E-B77A-F7B39E7C568B}" destId="{D18087C4-218C-4994-9D15-79EB3109289A}" srcOrd="10" destOrd="0" presId="urn:microsoft.com/office/officeart/2018/2/layout/IconVerticalSolidList"/>
    <dgm:cxn modelId="{862821AF-B94C-45FE-8895-A8CF813C9F0E}" type="presParOf" srcId="{D18087C4-218C-4994-9D15-79EB3109289A}" destId="{5301C504-3947-4FF5-A753-F2A1C731934A}" srcOrd="0" destOrd="0" presId="urn:microsoft.com/office/officeart/2018/2/layout/IconVerticalSolidList"/>
    <dgm:cxn modelId="{D7822AF3-6B69-40EF-8645-191879E5C457}" type="presParOf" srcId="{D18087C4-218C-4994-9D15-79EB3109289A}" destId="{5469A71B-2AD9-44FE-AD41-918792998422}" srcOrd="1" destOrd="0" presId="urn:microsoft.com/office/officeart/2018/2/layout/IconVerticalSolidList"/>
    <dgm:cxn modelId="{2309A706-2D59-4D57-BD8E-E1D5A452F70B}" type="presParOf" srcId="{D18087C4-218C-4994-9D15-79EB3109289A}" destId="{A4FC5BD8-48AB-4F40-BC9F-33EAC9368989}" srcOrd="2" destOrd="0" presId="urn:microsoft.com/office/officeart/2018/2/layout/IconVerticalSolidList"/>
    <dgm:cxn modelId="{CD40C6B5-ECE6-451A-882E-6E2D36B1CC29}" type="presParOf" srcId="{D18087C4-218C-4994-9D15-79EB3109289A}" destId="{9C3E674B-5021-47AF-8232-2E9EF28ABC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B2269-54F5-954D-9C26-145027FE9C87}">
      <dsp:nvSpPr>
        <dsp:cNvPr id="0" name=""/>
        <dsp:cNvSpPr/>
      </dsp:nvSpPr>
      <dsp:spPr>
        <a:xfrm>
          <a:off x="9013276" y="1819600"/>
          <a:ext cx="1321404" cy="6288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555"/>
              </a:lnTo>
              <a:lnTo>
                <a:pt x="1321404" y="428555"/>
              </a:lnTo>
              <a:lnTo>
                <a:pt x="1321404" y="6288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D9B4A-B77A-EB42-97B1-6E7AA6A2B9D8}">
      <dsp:nvSpPr>
        <dsp:cNvPr id="0" name=""/>
        <dsp:cNvSpPr/>
      </dsp:nvSpPr>
      <dsp:spPr>
        <a:xfrm>
          <a:off x="7691872" y="1819600"/>
          <a:ext cx="1321404" cy="628868"/>
        </a:xfrm>
        <a:custGeom>
          <a:avLst/>
          <a:gdLst/>
          <a:ahLst/>
          <a:cxnLst/>
          <a:rect l="0" t="0" r="0" b="0"/>
          <a:pathLst>
            <a:path>
              <a:moveTo>
                <a:pt x="1321404" y="0"/>
              </a:moveTo>
              <a:lnTo>
                <a:pt x="1321404" y="428555"/>
              </a:lnTo>
              <a:lnTo>
                <a:pt x="0" y="428555"/>
              </a:lnTo>
              <a:lnTo>
                <a:pt x="0" y="6288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416D9-BEB2-A848-BAF1-E3A7B04A6B3B}">
      <dsp:nvSpPr>
        <dsp:cNvPr id="0" name=""/>
        <dsp:cNvSpPr/>
      </dsp:nvSpPr>
      <dsp:spPr>
        <a:xfrm>
          <a:off x="3700" y="446540"/>
          <a:ext cx="2162298" cy="1373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E9225-2084-3948-B2EC-FAA612BCAE23}">
      <dsp:nvSpPr>
        <dsp:cNvPr id="0" name=""/>
        <dsp:cNvSpPr/>
      </dsp:nvSpPr>
      <dsp:spPr>
        <a:xfrm>
          <a:off x="243955" y="674783"/>
          <a:ext cx="2162298" cy="1373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 where image is broken into subgroups called Image segments</a:t>
          </a:r>
        </a:p>
      </dsp:txBody>
      <dsp:txXfrm>
        <a:off x="284171" y="714999"/>
        <a:ext cx="2081866" cy="1292627"/>
      </dsp:txXfrm>
    </dsp:sp>
    <dsp:sp modelId="{43F42913-6B64-2945-B166-CFA8A58CA852}">
      <dsp:nvSpPr>
        <dsp:cNvPr id="0" name=""/>
        <dsp:cNvSpPr/>
      </dsp:nvSpPr>
      <dsp:spPr>
        <a:xfrm>
          <a:off x="2646509" y="446540"/>
          <a:ext cx="2162298" cy="1373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D8464-DE1E-B64A-9C26-47748C654BF3}">
      <dsp:nvSpPr>
        <dsp:cNvPr id="0" name=""/>
        <dsp:cNvSpPr/>
      </dsp:nvSpPr>
      <dsp:spPr>
        <a:xfrm>
          <a:off x="2886764" y="674783"/>
          <a:ext cx="2162298" cy="1373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Helps reducing complexity of image</a:t>
          </a:r>
        </a:p>
      </dsp:txBody>
      <dsp:txXfrm>
        <a:off x="2926980" y="714999"/>
        <a:ext cx="2081866" cy="1292627"/>
      </dsp:txXfrm>
    </dsp:sp>
    <dsp:sp modelId="{BABDECA5-0419-7A4B-AA14-37754893C332}">
      <dsp:nvSpPr>
        <dsp:cNvPr id="0" name=""/>
        <dsp:cNvSpPr/>
      </dsp:nvSpPr>
      <dsp:spPr>
        <a:xfrm>
          <a:off x="5289318" y="446540"/>
          <a:ext cx="2162298" cy="1373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F14F9-C6AD-F246-AD46-CE6021B4F3DB}">
      <dsp:nvSpPr>
        <dsp:cNvPr id="0" name=""/>
        <dsp:cNvSpPr/>
      </dsp:nvSpPr>
      <dsp:spPr>
        <a:xfrm>
          <a:off x="5529573" y="674783"/>
          <a:ext cx="2162298" cy="1373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Semantic image segmentation is to label </a:t>
          </a:r>
          <a:r>
            <a:rPr lang="en-US" sz="1200" b="0" i="1" u="none" kern="1200" dirty="0"/>
            <a:t>each pixel</a:t>
          </a:r>
          <a:r>
            <a:rPr lang="en-US" sz="1200" b="0" i="0" u="none" kern="1200" dirty="0"/>
            <a:t> of an image with a corresponding </a:t>
          </a:r>
          <a:r>
            <a:rPr lang="en-US" sz="1200" b="1" i="1" u="none" kern="1200" dirty="0"/>
            <a:t>class</a:t>
          </a:r>
          <a:r>
            <a:rPr lang="en-US" sz="1200" b="0" i="0" u="none" kern="1200" dirty="0"/>
            <a:t> of what is being represented</a:t>
          </a:r>
          <a:endParaRPr lang="en-US" sz="1200" kern="1200" dirty="0"/>
        </a:p>
      </dsp:txBody>
      <dsp:txXfrm>
        <a:off x="5569789" y="714999"/>
        <a:ext cx="2081866" cy="1292627"/>
      </dsp:txXfrm>
    </dsp:sp>
    <dsp:sp modelId="{16137300-AB02-FC48-B08E-D1FC23BFEB96}">
      <dsp:nvSpPr>
        <dsp:cNvPr id="0" name=""/>
        <dsp:cNvSpPr/>
      </dsp:nvSpPr>
      <dsp:spPr>
        <a:xfrm>
          <a:off x="7932127" y="446540"/>
          <a:ext cx="2162298" cy="1373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BAA99-AC96-E845-92F7-FC933E14C5EC}">
      <dsp:nvSpPr>
        <dsp:cNvPr id="0" name=""/>
        <dsp:cNvSpPr/>
      </dsp:nvSpPr>
      <dsp:spPr>
        <a:xfrm>
          <a:off x="8172382" y="674783"/>
          <a:ext cx="2162298" cy="1373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Applications </a:t>
          </a:r>
        </a:p>
      </dsp:txBody>
      <dsp:txXfrm>
        <a:off x="8212598" y="714999"/>
        <a:ext cx="2081866" cy="1292627"/>
      </dsp:txXfrm>
    </dsp:sp>
    <dsp:sp modelId="{EF0C8661-5422-2C4C-ABBE-6876DEF4406D}">
      <dsp:nvSpPr>
        <dsp:cNvPr id="0" name=""/>
        <dsp:cNvSpPr/>
      </dsp:nvSpPr>
      <dsp:spPr>
        <a:xfrm>
          <a:off x="6610722" y="2448468"/>
          <a:ext cx="2162298" cy="1373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255BD-76B2-4E48-ACA9-5A4BC7393B74}">
      <dsp:nvSpPr>
        <dsp:cNvPr id="0" name=""/>
        <dsp:cNvSpPr/>
      </dsp:nvSpPr>
      <dsp:spPr>
        <a:xfrm>
          <a:off x="6850978" y="2676710"/>
          <a:ext cx="2162298" cy="1373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1" i="0" u="none" kern="1200" dirty="0"/>
            <a:t>Autonomous vehicles</a:t>
          </a:r>
          <a:br>
            <a:rPr lang="en-US" sz="1200" b="0" i="0" u="none" kern="1200" dirty="0"/>
          </a:br>
          <a:r>
            <a:rPr lang="en-US" sz="1200" b="0" i="0" u="none" kern="1200" dirty="0"/>
            <a:t>We need to equip cars with the necessary perception to understand their environment so that self-driving cars can safely integrate into our existing roads.</a:t>
          </a:r>
          <a:endParaRPr lang="en-US" sz="1200" kern="1200" dirty="0"/>
        </a:p>
      </dsp:txBody>
      <dsp:txXfrm>
        <a:off x="6891194" y="2716926"/>
        <a:ext cx="2081866" cy="1292627"/>
      </dsp:txXfrm>
    </dsp:sp>
    <dsp:sp modelId="{326D78A1-926F-C84A-AE66-91B188A38005}">
      <dsp:nvSpPr>
        <dsp:cNvPr id="0" name=""/>
        <dsp:cNvSpPr/>
      </dsp:nvSpPr>
      <dsp:spPr>
        <a:xfrm>
          <a:off x="9253531" y="2448468"/>
          <a:ext cx="2162298" cy="1373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85D23-083C-C841-97E0-683AB57E6C6D}">
      <dsp:nvSpPr>
        <dsp:cNvPr id="0" name=""/>
        <dsp:cNvSpPr/>
      </dsp:nvSpPr>
      <dsp:spPr>
        <a:xfrm>
          <a:off x="9493787" y="2676710"/>
          <a:ext cx="2162298" cy="1373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1" i="0" u="none" kern="1200" dirty="0"/>
            <a:t>Medical image diagnostics</a:t>
          </a:r>
          <a:br>
            <a:rPr lang="en-US" sz="1200" b="0" i="0" u="none" kern="1200" dirty="0"/>
          </a:br>
          <a:r>
            <a:rPr lang="en-US" sz="1200" b="0" i="0" u="none" kern="1200" dirty="0"/>
            <a:t>Machines can augment analysis performed by radiologists, greatly reducing the time required to </a:t>
          </a:r>
          <a:r>
            <a:rPr lang="en-US" sz="1200" b="0" i="0" u="none" kern="1200"/>
            <a:t>run diagnostic </a:t>
          </a:r>
          <a:r>
            <a:rPr lang="en-US" sz="1200" b="0" i="0" u="none" kern="1200" dirty="0"/>
            <a:t>tests.</a:t>
          </a:r>
          <a:endParaRPr lang="en-US" sz="1200" kern="1200" dirty="0"/>
        </a:p>
      </dsp:txBody>
      <dsp:txXfrm>
        <a:off x="9534003" y="2716926"/>
        <a:ext cx="2081866" cy="1292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5577B-3E36-454D-9E87-8F355C07733F}">
      <dsp:nvSpPr>
        <dsp:cNvPr id="0" name=""/>
        <dsp:cNvSpPr/>
      </dsp:nvSpPr>
      <dsp:spPr>
        <a:xfrm>
          <a:off x="0" y="459543"/>
          <a:ext cx="6010077" cy="63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Collection of related computer vision tasks that involve identifying objects in digital photographs.</a:t>
          </a:r>
          <a:endParaRPr lang="en-US" sz="1600" kern="1200" dirty="0"/>
        </a:p>
      </dsp:txBody>
      <dsp:txXfrm>
        <a:off x="31070" y="490613"/>
        <a:ext cx="5947937" cy="574340"/>
      </dsp:txXfrm>
    </dsp:sp>
    <dsp:sp modelId="{206342DE-50F5-CF46-BCFD-EB1919DF3238}">
      <dsp:nvSpPr>
        <dsp:cNvPr id="0" name=""/>
        <dsp:cNvSpPr/>
      </dsp:nvSpPr>
      <dsp:spPr>
        <a:xfrm>
          <a:off x="0" y="1142103"/>
          <a:ext cx="6010077" cy="63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The Cambridge-driving Labeled Video Database provides ground truth labels that associate each pixel with one of </a:t>
          </a:r>
          <a:r>
            <a:rPr lang="en-US" sz="16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32 semantic classes</a:t>
          </a:r>
          <a:r>
            <a:rPr lang="en-US" sz="1600" b="0" i="0" kern="1200" dirty="0">
              <a:solidFill>
                <a:schemeClr val="bg1"/>
              </a:solidFill>
            </a:rPr>
            <a:t>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1070" y="1173173"/>
        <a:ext cx="5947937" cy="574340"/>
      </dsp:txXfrm>
    </dsp:sp>
    <dsp:sp modelId="{4695202F-BF73-524D-8337-7EC03907E1B0}">
      <dsp:nvSpPr>
        <dsp:cNvPr id="0" name=""/>
        <dsp:cNvSpPr/>
      </dsp:nvSpPr>
      <dsp:spPr>
        <a:xfrm>
          <a:off x="0" y="1824663"/>
          <a:ext cx="6010077" cy="63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videos are from CCTV cameras and have videos of cars driving</a:t>
          </a:r>
        </a:p>
      </dsp:txBody>
      <dsp:txXfrm>
        <a:off x="31070" y="1855733"/>
        <a:ext cx="5947937" cy="574340"/>
      </dsp:txXfrm>
    </dsp:sp>
    <dsp:sp modelId="{1779B829-A92C-4D47-86F9-46012AC75121}">
      <dsp:nvSpPr>
        <dsp:cNvPr id="0" name=""/>
        <dsp:cNvSpPr/>
      </dsp:nvSpPr>
      <dsp:spPr>
        <a:xfrm>
          <a:off x="0" y="2507224"/>
          <a:ext cx="6010077" cy="63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 contains </a:t>
          </a:r>
          <a:r>
            <a:rPr lang="en-US" sz="1600" b="0" i="0" kern="1200" dirty="0"/>
            <a:t>over 700 images was specified manually and was then inspected and confirmed by a second person for accuracy. </a:t>
          </a:r>
        </a:p>
      </dsp:txBody>
      <dsp:txXfrm>
        <a:off x="31070" y="2538294"/>
        <a:ext cx="5947937" cy="574340"/>
      </dsp:txXfrm>
    </dsp:sp>
    <dsp:sp modelId="{ED76675B-7925-BD49-8EAD-704AAC565E15}">
      <dsp:nvSpPr>
        <dsp:cNvPr id="0" name=""/>
        <dsp:cNvSpPr/>
      </dsp:nvSpPr>
      <dsp:spPr>
        <a:xfrm>
          <a:off x="0" y="3172017"/>
          <a:ext cx="6010077" cy="63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Aim is to detect and highlight lane from the given image </a:t>
          </a:r>
        </a:p>
      </dsp:txBody>
      <dsp:txXfrm>
        <a:off x="31070" y="3203087"/>
        <a:ext cx="5947937" cy="57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17B68-9208-3245-B22C-FAF0860E13E1}">
      <dsp:nvSpPr>
        <dsp:cNvPr id="0" name=""/>
        <dsp:cNvSpPr/>
      </dsp:nvSpPr>
      <dsp:spPr>
        <a:xfrm>
          <a:off x="0" y="111915"/>
          <a:ext cx="6429375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Depth wise Convolution: Separate filter for each channel of image</a:t>
          </a:r>
        </a:p>
      </dsp:txBody>
      <dsp:txXfrm>
        <a:off x="48737" y="160652"/>
        <a:ext cx="6331901" cy="900901"/>
      </dsp:txXfrm>
    </dsp:sp>
    <dsp:sp modelId="{181A8810-42F7-8D4C-A70D-5C77DBBBC132}">
      <dsp:nvSpPr>
        <dsp:cNvPr id="0" name=""/>
        <dsp:cNvSpPr/>
      </dsp:nvSpPr>
      <dsp:spPr>
        <a:xfrm>
          <a:off x="0" y="1162131"/>
          <a:ext cx="6429375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Pointwise Separable convolution- To </a:t>
          </a:r>
          <a:r>
            <a:rPr lang="en-US" sz="1800" b="0" i="0" kern="1200" dirty="0"/>
            <a:t>increase the depth of the output, which is done by convoluting with a kernel with shape 1x1xdepth which is called a pointwise convolution. </a:t>
          </a:r>
          <a:endParaRPr lang="en-US" sz="1800" kern="1200" dirty="0"/>
        </a:p>
      </dsp:txBody>
      <dsp:txXfrm>
        <a:off x="48737" y="1210868"/>
        <a:ext cx="6331901" cy="900901"/>
      </dsp:txXfrm>
    </dsp:sp>
    <dsp:sp modelId="{B8DAC0B2-F70D-0D48-B1BD-62FEA0E4C422}">
      <dsp:nvSpPr>
        <dsp:cNvPr id="0" name=""/>
        <dsp:cNvSpPr/>
      </dsp:nvSpPr>
      <dsp:spPr>
        <a:xfrm>
          <a:off x="0" y="2212346"/>
          <a:ext cx="6429375" cy="998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Spatial Pyramid Pooling Network- </a:t>
          </a:r>
          <a:r>
            <a:rPr lang="en-US" sz="1800" b="1" i="0" kern="1200" dirty="0"/>
            <a:t>Spatial Pyramid Pooling (SPP)</a:t>
          </a:r>
          <a:r>
            <a:rPr lang="en-US" sz="1800" b="0" i="0" kern="1200" dirty="0"/>
            <a:t> is a pooling layer that removes the fixed-size constraint of the network, i.e. a CNN does not require a fixed-size input image. </a:t>
          </a:r>
          <a:endParaRPr lang="en-US" sz="1800" kern="1200" dirty="0"/>
        </a:p>
      </dsp:txBody>
      <dsp:txXfrm>
        <a:off x="48737" y="2261083"/>
        <a:ext cx="6331901" cy="9009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C479F-16DE-4AE7-89EB-B2ADC49F686A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51D5D-C9AB-4D1B-A40E-264653A0C14C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2D419-72FC-4EEE-9DD8-22E50DF339CC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CONCLUSION</a:t>
          </a:r>
        </a:p>
      </dsp:txBody>
      <dsp:txXfrm>
        <a:off x="692764" y="1407"/>
        <a:ext cx="9822835" cy="599796"/>
      </dsp:txXfrm>
    </dsp:sp>
    <dsp:sp modelId="{7797B821-C061-4F2A-BF0E-1847F0BC2BA2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9D7CF-88D6-499B-BE5D-A0E13C71E239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CFB71-042B-4733-B3D1-B880E361591F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found that the U-Net Model has the best accuracy score and does a good job in identifying the lanes</a:t>
          </a:r>
        </a:p>
      </dsp:txBody>
      <dsp:txXfrm>
        <a:off x="692764" y="751152"/>
        <a:ext cx="9822835" cy="599796"/>
      </dsp:txXfrm>
    </dsp:sp>
    <dsp:sp modelId="{C19E9CED-6401-834C-B5C2-5BE457EE128D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7126C-A5CD-A04B-B996-ABBEAAEB7781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D8150-A36C-2B44-8465-064F507B1B09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 net is about 4 times faster than </a:t>
          </a:r>
          <a:r>
            <a:rPr lang="en-US" sz="1800" kern="1200" dirty="0" err="1"/>
            <a:t>Deeplab</a:t>
          </a:r>
          <a:r>
            <a:rPr lang="en-US" sz="1800" kern="1200" dirty="0"/>
            <a:t> v3. However fastest is Base CNN</a:t>
          </a:r>
        </a:p>
      </dsp:txBody>
      <dsp:txXfrm>
        <a:off x="692764" y="1500898"/>
        <a:ext cx="9822835" cy="599796"/>
      </dsp:txXfrm>
    </dsp:sp>
    <dsp:sp modelId="{B12B7A13-F580-48C8-AB12-E72FE91BF954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6B8AA-50C3-4BDF-897D-9C5E28F0773F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EB0FA-490B-4FEB-82D2-7DF4F1945F2A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NEXT STEPS:</a:t>
          </a:r>
        </a:p>
      </dsp:txBody>
      <dsp:txXfrm>
        <a:off x="692764" y="2250643"/>
        <a:ext cx="9822835" cy="599796"/>
      </dsp:txXfrm>
    </dsp:sp>
    <dsp:sp modelId="{CDE4183F-F53B-4800-B371-82C0A32E55EE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81175-242D-4782-89EF-BAAA5F618A4C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AD8E0-B737-45A4-8A3B-A1E7360BC4F1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Applying for all 32 classes and checking if accuracy decreases for different classes</a:t>
          </a:r>
        </a:p>
      </dsp:txBody>
      <dsp:txXfrm>
        <a:off x="692764" y="3000388"/>
        <a:ext cx="9822835" cy="599796"/>
      </dsp:txXfrm>
    </dsp:sp>
    <dsp:sp modelId="{5301C504-3947-4FF5-A753-F2A1C731934A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9A71B-2AD9-44FE-AD41-918792998422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E674B-5021-47AF-8232-2E9EF28ABCF4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Hyperparameters can be tuned more for more accuracy</a:t>
          </a:r>
        </a:p>
      </dsp:txBody>
      <dsp:txXfrm>
        <a:off x="692764" y="3750134"/>
        <a:ext cx="982283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9EC57-B8E3-B340-A6D4-FB3859E2C86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31DD2-1853-D042-AED4-D561DB03C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18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elements/pixels belonging to same category have common 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31DD2-1853-D042-AED4-D561DB03C5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5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Cambridge-driving Labeled Video Database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CamVid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) is the first collection of videos with object class semantic labels, complete with metadata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Over ten minutes of high quality 30Hz footage is being provided, with corresponding semantically labeled images at 1Hz and in part, 15Hz.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CamVid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Database offers four contributions that are relevant to object analysis researchers. First, the per-pixel semantic segmentation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31DD2-1853-D042-AED4-D561DB03C5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6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Difference: 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In general, the 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-apple-system"/>
              </a:rPr>
              <a:t>IoU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metric tends to penalize single instances of bad classification more than the F score quantitatively even when they can both agree that this one instance is bad. Similarly to how L2 can penalize the largest mistakes more than L1, the 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-apple-system"/>
              </a:rPr>
              <a:t>IoU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metric tends to have a "squaring" effect on the errors relative to the F score. So the F score tends to measure something closer to average performance, while the 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-apple-system"/>
              </a:rPr>
              <a:t>IoU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score measures something closer to the worst case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31DD2-1853-D042-AED4-D561DB03C5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5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Convulution</a:t>
            </a:r>
            <a:r>
              <a:rPr lang="en-US" dirty="0"/>
              <a:t>-feature extraction</a:t>
            </a:r>
          </a:p>
          <a:p>
            <a:r>
              <a:rPr lang="en-US" dirty="0" err="1"/>
              <a:t>Unpooling</a:t>
            </a:r>
            <a:r>
              <a:rPr lang="en-US" dirty="0"/>
              <a:t> and </a:t>
            </a:r>
            <a:r>
              <a:rPr lang="en-US" dirty="0" err="1"/>
              <a:t>convtranspose</a:t>
            </a:r>
            <a:r>
              <a:rPr lang="en-US" dirty="0"/>
              <a:t>- original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31DD2-1853-D042-AED4-D561DB03C5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34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Lato" panose="020F0502020204030204" pitchFamily="34" charset="0"/>
              </a:rPr>
              <a:t> (those are mentioned as grey lines in the above diagram). This makes the U-Nets use</a:t>
            </a:r>
            <a:r>
              <a:rPr lang="en-US" sz="1200" b="0" i="1" dirty="0">
                <a:solidFill>
                  <a:schemeClr val="tx2"/>
                </a:solidFill>
                <a:effectLst/>
                <a:latin typeface="Lato" panose="020F0502020204030204" pitchFamily="34" charset="0"/>
              </a:rPr>
              <a:t> fine-grained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Lato" panose="020F0502020204030204" pitchFamily="34" charset="0"/>
              </a:rPr>
              <a:t> details learned in the encoder part to construct an image in the decoder part.</a:t>
            </a:r>
          </a:p>
          <a:p>
            <a:endParaRPr lang="en-US" dirty="0"/>
          </a:p>
          <a:p>
            <a:r>
              <a:rPr lang="en-US" dirty="0"/>
              <a:t>4.</a:t>
            </a:r>
            <a:r>
              <a:rPr lang="en-US" sz="1200" b="0" i="0" dirty="0">
                <a:solidFill>
                  <a:schemeClr val="tx2"/>
                </a:solidFill>
                <a:effectLst/>
                <a:latin typeface="Lato" panose="020F0502020204030203" pitchFamily="34" charset="0"/>
              </a:rPr>
              <a:t> This operation doesn’t have any additional parameters as the output from the previous layer is added to the layer ahead. A single residual block with skip connection looks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31DD2-1853-D042-AED4-D561DB03C5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/>
              <a:t>The SPP layer does </a:t>
            </a:r>
            <a:r>
              <a:rPr lang="en-US" dirty="0"/>
              <a:t>“aggregation” at a deeper stage of the network hierarchy (between convolutional layers and fully-connected layers) to avoid the need for cropping or warping at the beginning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31DD2-1853-D042-AED4-D561DB03C5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3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31DD2-1853-D042-AED4-D561DB03C5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5FD-3D39-3B41-8BB1-7AA8349CE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28C75-F9CB-4A6E-3F00-E8DA97C45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27317-F239-FF8E-0C74-C053BA2B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84394-AE87-6E40-2BBB-C778CE24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665C-E54B-0B63-D694-D4E1A817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0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42B5-6212-8EA9-E454-287E245E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A7FBC-E570-42C2-6D91-E6DE58E5B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AFD3A-1219-7204-7360-1C96D5EA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4D815-D906-95ED-6239-B695457E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2292-F17A-A166-0274-9A2AC0D7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7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0FEBE8-4BC7-CB16-AF0E-B2D04C65B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8267F-9D6D-29DC-5F79-224433672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11C50-F14E-BC14-691B-3DCA1026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4CBBB-45A1-22DE-C667-A1CBB22ED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5AECB-F623-B77B-BD44-D71FAA19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3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18B5-5B52-64B7-54FA-921A06A5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E80C2-7628-DBD5-4A42-1964D225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C7F2B-7DDC-2A18-A234-E16D70D91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009C5-8334-5257-3F6D-80986FC3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D525F-E42C-EDA4-E2E9-F5A05F90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3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BBEB-7063-F271-71CD-8B361F62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8F9C8-B702-8CB7-E55E-2C563E2FF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101BA-0112-CD1C-89A1-64E5813B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651EE-1C85-1FB5-A0AD-CD22F191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B22C6-28ED-275B-EF94-FAE02256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21AD-774E-67AA-8DFF-980ABC18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E0C0-835E-1660-A4CC-339004E64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FFEE6-4B00-38B0-DFF2-3C5DBFF36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24068-0273-CE5B-C524-230DDCA5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142A7-07BE-4F7F-ED58-31B5474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04AA2-BC5E-E3E4-D3FF-884BE3E7A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4F2-8633-A674-43FB-62411FCD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3D2F9-AE2A-2385-B7D7-5F7506C9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E61A2-854B-4617-54B7-207ECE2C2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E102F-066E-F087-D5CC-7C80FE33E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0D805-670D-6091-F2E0-E6ACCBF8D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85A57-33A4-6D23-1B20-94FA3626D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A2E10D-7B72-3691-5F38-661C4A67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63680-C374-75E8-0051-85F9CE61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3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78F3-8F09-F69D-AEE8-336AECF4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DF4B5-2180-C380-6B46-9B9F41C4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861F-13B0-646C-DD9D-8C2B9208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9C079-84B2-D32A-48A0-78C0F7A7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DDBE3-37DB-7F9F-2527-D82EC82A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E4CE1-BE7C-46DF-71E1-1759B455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54886-4418-51A4-8B91-355A3BFE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8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CB60-CE5D-09A9-BEE0-66AD668F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F4A2-48E3-5137-75F9-DA5AA25EA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CE86E-EAF5-54A5-90BE-F271E3390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FAFAC-1899-F8B5-E24C-BF196A6A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43623-6B7B-2B50-97CF-6FC8925A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4D514-D082-FC72-AF92-8C0403F8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CEDC-7FD6-F119-1335-A12CEC20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70C54-5E00-5727-4D67-093B6C0B3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FA00B-6C0F-BAE9-9106-AA4F1BFC3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AB4ED-9335-12B7-6F09-F6454188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8BD35-CEF3-6082-DFA7-A43C4F0C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6D9A2-4BE4-63EF-D2EE-3082519B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4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258F5-468B-E31D-C3B7-99659EA5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135E-77AF-8CDD-3080-E03940E9B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DD384-D708-8644-BCD0-A93BF9A5D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827FF-FFBE-D282-0472-0D96E2E52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8F1E8-E40A-B8A8-4CD6-4CF8ECEBB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6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 Types of Image Segmentation. If you are getting started with Machine… |  by Doga Ozgon | Becoming Human: Artificial Intelligence Magazine">
            <a:extLst>
              <a:ext uri="{FF2B5EF4-FFF2-40B4-BE49-F238E27FC236}">
                <a16:creationId xmlns:a16="http://schemas.microsoft.com/office/drawing/2014/main" id="{D5818C74-DAB4-CCE4-4B64-60DC62E84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20" y="30482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94D8C-1DEE-904F-0BC1-E70AD7DF0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31033"/>
            <a:ext cx="9144000" cy="1600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SEMANTIC SEGMENTATION –Lane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14725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519C313-CFF1-B150-C20F-4303F38E0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771114"/>
              </p:ext>
            </p:extLst>
          </p:nvPr>
        </p:nvGraphicFramePr>
        <p:xfrm>
          <a:off x="838200" y="10483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D85BF4E-C30F-9A1A-5913-4A20CEC5B6AE}"/>
              </a:ext>
            </a:extLst>
          </p:cNvPr>
          <p:cNvSpPr txBox="1"/>
          <p:nvPr/>
        </p:nvSpPr>
        <p:spPr>
          <a:xfrm>
            <a:off x="0" y="-54188"/>
            <a:ext cx="12192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CONCLUSION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19692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AFEB1A-D15D-4D5C-C452-8B747647B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786498"/>
              </p:ext>
            </p:extLst>
          </p:nvPr>
        </p:nvGraphicFramePr>
        <p:xfrm>
          <a:off x="266107" y="2628900"/>
          <a:ext cx="11659786" cy="4496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Microsoft Deep Learning Semantic Image Segmentation on Make ...">
            <a:extLst>
              <a:ext uri="{FF2B5EF4-FFF2-40B4-BE49-F238E27FC236}">
                <a16:creationId xmlns:a16="http://schemas.microsoft.com/office/drawing/2014/main" id="{E356E716-985B-E4C4-3D9F-8BB7DAA0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617" y="623625"/>
            <a:ext cx="5084368" cy="239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483E2-8406-2A68-10BC-C86D75FEC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534" b="9013"/>
          <a:stretch/>
        </p:blipFill>
        <p:spPr>
          <a:xfrm>
            <a:off x="1104367" y="5172093"/>
            <a:ext cx="5126007" cy="1574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8A7F7-418A-3319-3065-698FE3C79860}"/>
              </a:ext>
            </a:extLst>
          </p:cNvPr>
          <p:cNvSpPr txBox="1"/>
          <p:nvPr/>
        </p:nvSpPr>
        <p:spPr>
          <a:xfrm>
            <a:off x="0" y="68508"/>
            <a:ext cx="12192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What is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143817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6" name="Content Placeholder 2">
            <a:extLst>
              <a:ext uri="{FF2B5EF4-FFF2-40B4-BE49-F238E27FC236}">
                <a16:creationId xmlns:a16="http://schemas.microsoft.com/office/drawing/2014/main" id="{2AACA8A6-88BE-43CA-B6FC-2A9847B8B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582065"/>
              </p:ext>
            </p:extLst>
          </p:nvPr>
        </p:nvGraphicFramePr>
        <p:xfrm>
          <a:off x="3101265" y="2817121"/>
          <a:ext cx="6010077" cy="428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6">
            <a:extLst>
              <a:ext uri="{FF2B5EF4-FFF2-40B4-BE49-F238E27FC236}">
                <a16:creationId xmlns:a16="http://schemas.microsoft.com/office/drawing/2014/main" id="{36C249AF-BCF2-587A-9FDB-6181F147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2309" y="687023"/>
            <a:ext cx="2465441" cy="241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B9122A8-D45A-15C2-E7BC-299DFB0A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652" y="688401"/>
            <a:ext cx="2465441" cy="241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2E201F3-71A4-27A1-38D8-D4697FA37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r="16815" b="1"/>
          <a:stretch/>
        </p:blipFill>
        <p:spPr bwMode="auto">
          <a:xfrm>
            <a:off x="5795482" y="688401"/>
            <a:ext cx="5883258" cy="20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FDF8B-0775-0FC7-3BAD-86D35D1F52B1}"/>
              </a:ext>
            </a:extLst>
          </p:cNvPr>
          <p:cNvSpPr txBox="1"/>
          <p:nvPr/>
        </p:nvSpPr>
        <p:spPr>
          <a:xfrm>
            <a:off x="0" y="-11843"/>
            <a:ext cx="12192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Project Objective</a:t>
            </a:r>
          </a:p>
        </p:txBody>
      </p:sp>
    </p:spTree>
    <p:extLst>
      <p:ext uri="{BB962C8B-B14F-4D97-AF65-F5344CB8AC3E}">
        <p14:creationId xmlns:p14="http://schemas.microsoft.com/office/powerpoint/2010/main" val="255012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B328A-C81C-9446-0126-B7CC46028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261" y="1170288"/>
                <a:ext cx="4952999" cy="3009494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1800" b="1" dirty="0">
                    <a:solidFill>
                      <a:srgbClr val="00B050"/>
                    </a:solidFill>
                  </a:rPr>
                  <a:t>1. IOU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1800" dirty="0">
                    <a:solidFill>
                      <a:schemeClr val="tx2"/>
                    </a:solidFill>
                  </a:rPr>
                  <a:t>IOU= Intersection of Union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1800" dirty="0">
                    <a:solidFill>
                      <a:schemeClr val="tx2"/>
                    </a:solidFill>
                  </a:rPr>
                  <a:t>The 𝐽(𝐴,𝐵)=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1800" dirty="0">
                  <a:solidFill>
                    <a:schemeClr val="tx2"/>
                  </a:solidFill>
                </a:endParaRPr>
              </a:p>
              <a:p>
                <a:endParaRPr 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B328A-C81C-9446-0126-B7CC46028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261" y="1170288"/>
                <a:ext cx="4952999" cy="3009494"/>
              </a:xfrm>
              <a:blipFill>
                <a:blip r:embed="rId3"/>
                <a:stretch>
                  <a:fillRect l="-1108" t="-2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16DD2B6-EAA0-556B-A5BA-71151586EB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6" r="18043" b="-2"/>
          <a:stretch/>
        </p:blipFill>
        <p:spPr>
          <a:xfrm>
            <a:off x="6103145" y="4061396"/>
            <a:ext cx="5195093" cy="2294344"/>
          </a:xfrm>
          <a:prstGeom prst="rect">
            <a:avLst/>
          </a:prstGeom>
        </p:spPr>
      </p:pic>
      <p:sp>
        <p:nvSpPr>
          <p:cNvPr id="5" name="AutoShape 4" descr="J(A,B)= \frac {|A \cap B|}{|A \cup B|}">
            <a:extLst>
              <a:ext uri="{FF2B5EF4-FFF2-40B4-BE49-F238E27FC236}">
                <a16:creationId xmlns:a16="http://schemas.microsoft.com/office/drawing/2014/main" id="{9CB753FC-3086-C223-249E-17631D909E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J(A,B)= \frac {|A \cap B|}{|A \cup B|}">
            <a:extLst>
              <a:ext uri="{FF2B5EF4-FFF2-40B4-BE49-F238E27FC236}">
                <a16:creationId xmlns:a16="http://schemas.microsoft.com/office/drawing/2014/main" id="{7F452ACD-8684-FD08-F25E-FC0569B7D1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J(A,B)= \frac {|A \cap B|}{|A \cup B|}">
            <a:extLst>
              <a:ext uri="{FF2B5EF4-FFF2-40B4-BE49-F238E27FC236}">
                <a16:creationId xmlns:a16="http://schemas.microsoft.com/office/drawing/2014/main" id="{261C477E-A8EC-BBDA-5340-4F69BC2A10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963AC92-578F-4E34-9CCF-CB5C0BAEA8D7}"/>
              </a:ext>
            </a:extLst>
          </p:cNvPr>
          <p:cNvSpPr txBox="1">
            <a:spLocks/>
          </p:cNvSpPr>
          <p:nvPr/>
        </p:nvSpPr>
        <p:spPr>
          <a:xfrm>
            <a:off x="616461" y="3149200"/>
            <a:ext cx="4952999" cy="239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B050"/>
                </a:solidFill>
              </a:rPr>
              <a:t>2. </a:t>
            </a:r>
            <a:r>
              <a:rPr lang="en-US" sz="1800" b="1" dirty="0">
                <a:solidFill>
                  <a:srgbClr val="00B050"/>
                </a:solidFill>
              </a:rPr>
              <a:t>Dice Score</a:t>
            </a:r>
          </a:p>
          <a:p>
            <a:pPr>
              <a:buClr>
                <a:schemeClr val="tx1"/>
              </a:buClr>
            </a:pPr>
            <a:r>
              <a:rPr lang="en-US" sz="1800" b="0" i="0" dirty="0">
                <a:solidFill>
                  <a:srgbClr val="3D3D3D"/>
                </a:solidFill>
                <a:effectLst/>
                <a:cs typeface="Calibri" panose="020F0502020204030204" pitchFamily="34" charset="0"/>
              </a:rPr>
              <a:t>2 * |X ∩ Y| / (|X| + |Y|)</a:t>
            </a:r>
            <a:b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</a:br>
            <a:endParaRPr lang="en-US" sz="18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2AD682-C8E9-2F33-4F2A-58B58AF85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575" y="699802"/>
            <a:ext cx="5359400" cy="2565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A0F95E-EA16-BDC2-3B1B-BEE44BA52F28}"/>
              </a:ext>
            </a:extLst>
          </p:cNvPr>
          <p:cNvSpPr txBox="1"/>
          <p:nvPr/>
        </p:nvSpPr>
        <p:spPr>
          <a:xfrm>
            <a:off x="734786" y="4625764"/>
            <a:ext cx="4758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tx2"/>
                </a:solidFill>
              </a:rPr>
              <a:t>Best possible value is 1 and worst possible</a:t>
            </a:r>
          </a:p>
          <a:p>
            <a:pPr marL="0" indent="0">
              <a:buNone/>
            </a:pPr>
            <a:r>
              <a:rPr lang="en-US" b="1" i="0" u="none" strike="noStrike" dirty="0">
                <a:solidFill>
                  <a:schemeClr val="tx2"/>
                </a:solidFill>
                <a:effectLst/>
              </a:rPr>
              <a:t>Is 0 for both cases</a:t>
            </a:r>
            <a:br>
              <a:rPr lang="en-US" b="1" i="0" u="none" strike="noStrike" dirty="0">
                <a:solidFill>
                  <a:schemeClr val="tx2"/>
                </a:solidFill>
                <a:effectLst/>
              </a:rPr>
            </a:b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0D89B-792F-00D9-33CB-D9F3D605F596}"/>
              </a:ext>
            </a:extLst>
          </p:cNvPr>
          <p:cNvSpPr txBox="1"/>
          <p:nvPr/>
        </p:nvSpPr>
        <p:spPr>
          <a:xfrm>
            <a:off x="7145" y="0"/>
            <a:ext cx="12192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Accuracy Metric</a:t>
            </a:r>
          </a:p>
        </p:txBody>
      </p:sp>
    </p:spTree>
    <p:extLst>
      <p:ext uri="{BB962C8B-B14F-4D97-AF65-F5344CB8AC3E}">
        <p14:creationId xmlns:p14="http://schemas.microsoft.com/office/powerpoint/2010/main" val="44485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79BE-43EB-A6F4-2470-6003D12EA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68" y="3443736"/>
            <a:ext cx="5810221" cy="272259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Base CNN: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1. Encoder- 2 Max Pool(size=2) and 2 convolution(num filters=65,filter size=3,stride=2,activation=“</a:t>
            </a:r>
            <a:r>
              <a:rPr lang="en-US" sz="1800" dirty="0" err="1">
                <a:solidFill>
                  <a:schemeClr val="tx2"/>
                </a:solidFill>
              </a:rPr>
              <a:t>relu</a:t>
            </a:r>
            <a:r>
              <a:rPr lang="en-US" sz="1800" dirty="0">
                <a:solidFill>
                  <a:schemeClr val="tx2"/>
                </a:solidFill>
              </a:rPr>
              <a:t>”)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2. Decoder – 2 Max </a:t>
            </a:r>
            <a:r>
              <a:rPr lang="en-US" sz="1800" dirty="0" err="1">
                <a:solidFill>
                  <a:schemeClr val="tx2"/>
                </a:solidFill>
              </a:rPr>
              <a:t>Unpool</a:t>
            </a:r>
            <a:r>
              <a:rPr lang="en-US" sz="1800" dirty="0">
                <a:solidFill>
                  <a:schemeClr val="tx2"/>
                </a:solidFill>
              </a:rPr>
              <a:t>, 2 </a:t>
            </a:r>
            <a:r>
              <a:rPr lang="en-US" sz="1800" dirty="0" err="1">
                <a:solidFill>
                  <a:schemeClr val="tx2"/>
                </a:solidFill>
              </a:rPr>
              <a:t>ConvTranspose</a:t>
            </a:r>
            <a:r>
              <a:rPr lang="en-US" sz="1800" dirty="0">
                <a:solidFill>
                  <a:schemeClr val="tx2"/>
                </a:solidFill>
              </a:rPr>
              <a:t>. 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106" name="Picture 10" descr="Unpooling with TensorFlow">
            <a:extLst>
              <a:ext uri="{FF2B5EF4-FFF2-40B4-BE49-F238E27FC236}">
                <a16:creationId xmlns:a16="http://schemas.microsoft.com/office/drawing/2014/main" id="{171CDDFD-5B10-64E2-854A-114CBE1F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123" y="1276885"/>
            <a:ext cx="6179169" cy="133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3A76C-F28C-2DB9-9177-0960ECDDD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18"/>
          <a:stretch/>
        </p:blipFill>
        <p:spPr>
          <a:xfrm>
            <a:off x="7260889" y="1047626"/>
            <a:ext cx="3879930" cy="294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6000A-DB5A-97E8-F079-D96FA1C9DD3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Models Applied : Base CNN</a:t>
            </a:r>
          </a:p>
        </p:txBody>
      </p:sp>
    </p:spTree>
    <p:extLst>
      <p:ext uri="{BB962C8B-B14F-4D97-AF65-F5344CB8AC3E}">
        <p14:creationId xmlns:p14="http://schemas.microsoft.com/office/powerpoint/2010/main" val="294106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26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sidual block">
            <a:extLst>
              <a:ext uri="{FF2B5EF4-FFF2-40B4-BE49-F238E27FC236}">
                <a16:creationId xmlns:a16="http://schemas.microsoft.com/office/drawing/2014/main" id="{84ECF485-E0CB-53D4-A758-91DE2E53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505" y="814955"/>
            <a:ext cx="3876165" cy="268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854D9-8003-182E-3A2E-72107DE0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386" y="1460825"/>
            <a:ext cx="6426053" cy="3197464"/>
          </a:xfrm>
        </p:spPr>
        <p:txBody>
          <a:bodyPr anchor="t"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US" sz="1800" dirty="0"/>
              <a:t>CNN that was developed for biomedical image segmentation</a:t>
            </a:r>
          </a:p>
          <a:p>
            <a:pPr algn="just">
              <a:buClr>
                <a:schemeClr val="tx1"/>
              </a:buClr>
            </a:pPr>
            <a:r>
              <a:rPr lang="en-US" sz="1800" dirty="0"/>
              <a:t>It’s a encoder-Decoder with Skip connections which helps solving </a:t>
            </a:r>
            <a:r>
              <a:rPr lang="en-US" sz="1800" dirty="0" err="1"/>
              <a:t>Degredation</a:t>
            </a:r>
            <a:r>
              <a:rPr lang="en-US" sz="1800" dirty="0"/>
              <a:t> problem</a:t>
            </a:r>
          </a:p>
          <a:p>
            <a:pPr algn="just">
              <a:buClr>
                <a:schemeClr val="tx1"/>
              </a:buClr>
            </a:pPr>
            <a:r>
              <a:rPr lang="en-US" sz="1800" b="0" i="0" dirty="0">
                <a:effectLst/>
              </a:rPr>
              <a:t>The layers in the encoder part are skip connected and concatenated with layers in the decoder part </a:t>
            </a:r>
          </a:p>
          <a:p>
            <a:pPr algn="just">
              <a:buClr>
                <a:schemeClr val="tx1"/>
              </a:buClr>
            </a:pPr>
            <a:r>
              <a:rPr lang="en-US" sz="1800" b="0" i="0" dirty="0">
                <a:effectLst/>
              </a:rPr>
              <a:t>In </a:t>
            </a:r>
            <a:r>
              <a:rPr lang="en-US" sz="1800" b="0" i="0" dirty="0" err="1">
                <a:effectLst/>
              </a:rPr>
              <a:t>ResNets</a:t>
            </a:r>
            <a:r>
              <a:rPr lang="en-US" sz="1800" b="0" i="0" dirty="0">
                <a:effectLst/>
              </a:rPr>
              <a:t>, the information from the initial layers is passed to deeper layers by matrix addition. </a:t>
            </a:r>
          </a:p>
          <a:p>
            <a:pPr algn="just">
              <a:buClr>
                <a:schemeClr val="tx1"/>
              </a:buClr>
            </a:pPr>
            <a:r>
              <a:rPr lang="en-US" sz="1800" dirty="0" err="1"/>
              <a:t>Unet</a:t>
            </a:r>
            <a:r>
              <a:rPr lang="en-US" sz="1800" dirty="0"/>
              <a:t>(</a:t>
            </a:r>
            <a:r>
              <a:rPr lang="en-US" sz="1800" dirty="0" err="1"/>
              <a:t>encoder_name</a:t>
            </a:r>
            <a:r>
              <a:rPr lang="en-US" sz="1800" dirty="0"/>
              <a:t>='resnet18', </a:t>
            </a:r>
            <a:r>
              <a:rPr lang="en-US" sz="1800" dirty="0" err="1"/>
              <a:t>encoder_weights</a:t>
            </a:r>
            <a:r>
              <a:rPr lang="en-US" sz="1800" dirty="0"/>
              <a:t>='</a:t>
            </a:r>
            <a:r>
              <a:rPr lang="en-US" sz="1800" dirty="0" err="1"/>
              <a:t>imagenet</a:t>
            </a:r>
            <a:r>
              <a:rPr lang="en-US" sz="1800" dirty="0"/>
              <a:t>',classes=1,activation='sigmoid')</a:t>
            </a:r>
          </a:p>
          <a:p>
            <a:pPr algn="just">
              <a:buClr>
                <a:schemeClr val="tx1"/>
              </a:buClr>
            </a:pPr>
            <a:endParaRPr lang="en-US" sz="1800" dirty="0"/>
          </a:p>
        </p:txBody>
      </p:sp>
      <p:sp>
        <p:nvSpPr>
          <p:cNvPr id="5133" name="Rectangle 512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-Net: Convolutional Networks for Biomedical Image Segmentation">
            <a:extLst>
              <a:ext uri="{FF2B5EF4-FFF2-40B4-BE49-F238E27FC236}">
                <a16:creationId xmlns:a16="http://schemas.microsoft.com/office/drawing/2014/main" id="{6130B386-4BFD-15E7-B839-A644A9152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3" y="3499198"/>
            <a:ext cx="3923487" cy="261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51D8-74B4-3DC2-EE76-529C9B649AF3}"/>
              </a:ext>
            </a:extLst>
          </p:cNvPr>
          <p:cNvSpPr txBox="1"/>
          <p:nvPr/>
        </p:nvSpPr>
        <p:spPr>
          <a:xfrm>
            <a:off x="0" y="-54188"/>
            <a:ext cx="12192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U Net</a:t>
            </a:r>
          </a:p>
        </p:txBody>
      </p:sp>
    </p:spTree>
    <p:extLst>
      <p:ext uri="{BB962C8B-B14F-4D97-AF65-F5344CB8AC3E}">
        <p14:creationId xmlns:p14="http://schemas.microsoft.com/office/powerpoint/2010/main" val="258927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9053-F47E-41B4-B727-EE917C82E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750632"/>
            <a:ext cx="11103429" cy="6889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It is a Encoder Decoder Network with Depth wise separable convolution, pointwise separable convolution, spatial pyramid pooling networks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F9C1E1C-D490-1209-D266-8B41A9CAA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313447"/>
              </p:ext>
            </p:extLst>
          </p:nvPr>
        </p:nvGraphicFramePr>
        <p:xfrm>
          <a:off x="620486" y="1952572"/>
          <a:ext cx="6429375" cy="332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0575F5FE-F42B-C436-336B-D3BC1CC9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71" y="3215988"/>
            <a:ext cx="3718761" cy="144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depthwise and a pointwise convolutions. | Download Scientific Diagram">
            <a:extLst>
              <a:ext uri="{FF2B5EF4-FFF2-40B4-BE49-F238E27FC236}">
                <a16:creationId xmlns:a16="http://schemas.microsoft.com/office/drawing/2014/main" id="{73D897AC-E2D9-09D7-D4E1-4CC28FA7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698" y="3043238"/>
            <a:ext cx="3636105" cy="220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lectronics | Free Full-Text | Evaluation of Robust Spatial Pyramid Pooling  Based on Convolutional Neural Network for Traffic Sign Recognition System">
            <a:extLst>
              <a:ext uri="{FF2B5EF4-FFF2-40B4-BE49-F238E27FC236}">
                <a16:creationId xmlns:a16="http://schemas.microsoft.com/office/drawing/2014/main" id="{919B2C57-B96C-4209-0A2E-17309038B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69" y="1952572"/>
            <a:ext cx="3671546" cy="3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FAC69A-83FF-6BA9-CC94-B34978F0F53C}"/>
              </a:ext>
            </a:extLst>
          </p:cNvPr>
          <p:cNvSpPr txBox="1"/>
          <p:nvPr/>
        </p:nvSpPr>
        <p:spPr>
          <a:xfrm>
            <a:off x="0" y="-54188"/>
            <a:ext cx="12192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Deep Labv3</a:t>
            </a:r>
          </a:p>
        </p:txBody>
      </p:sp>
    </p:spTree>
    <p:extLst>
      <p:ext uri="{BB962C8B-B14F-4D97-AF65-F5344CB8AC3E}">
        <p14:creationId xmlns:p14="http://schemas.microsoft.com/office/powerpoint/2010/main" val="6885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017B68-9208-3245-B22C-FAF0860E1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1A8810-42F7-8D4C-A70D-5C77DBBBC1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DAC0B2-F70D-0D48-B1BD-62FEA0E4C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7C9A70-6978-B6D8-B812-73054838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343" y="1076658"/>
            <a:ext cx="2409941" cy="160122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7F3C512-7511-8BD4-357F-A60D59FC688F}"/>
              </a:ext>
            </a:extLst>
          </p:cNvPr>
          <p:cNvSpPr/>
          <p:nvPr/>
        </p:nvSpPr>
        <p:spPr>
          <a:xfrm>
            <a:off x="4493306" y="1543293"/>
            <a:ext cx="1157288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76EDC01-47B0-F438-BC3E-F83C7AAD2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82" y="1095962"/>
            <a:ext cx="2390083" cy="163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CF8C0C1-9D1A-373D-9D3E-141051D0D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4" y="2871901"/>
            <a:ext cx="3021721" cy="18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A249FE05-C511-5249-2DCC-22769C4E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87" y="2915827"/>
            <a:ext cx="3018275" cy="17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2">
            <a:extLst>
              <a:ext uri="{FF2B5EF4-FFF2-40B4-BE49-F238E27FC236}">
                <a16:creationId xmlns:a16="http://schemas.microsoft.com/office/drawing/2014/main" id="{0D6AB8F3-D799-3EF7-40FC-6C9B67336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138" y="3028404"/>
            <a:ext cx="3320678" cy="189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66C49F4-78DD-1FDF-F69C-02404E364ADA}"/>
              </a:ext>
            </a:extLst>
          </p:cNvPr>
          <p:cNvSpPr txBox="1"/>
          <p:nvPr/>
        </p:nvSpPr>
        <p:spPr>
          <a:xfrm>
            <a:off x="909617" y="4904179"/>
            <a:ext cx="2393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CNN:</a:t>
            </a:r>
          </a:p>
          <a:p>
            <a:r>
              <a:rPr lang="en-US" dirty="0"/>
              <a:t>IOU Score- </a:t>
            </a:r>
            <a:r>
              <a:rPr lang="en-US" sz="1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0.6185</a:t>
            </a:r>
            <a:endParaRPr lang="en-US" dirty="0"/>
          </a:p>
          <a:p>
            <a:r>
              <a:rPr lang="en-US" dirty="0"/>
              <a:t>Dice Score-</a:t>
            </a:r>
            <a:r>
              <a:rPr lang="en-US" sz="1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0.6332</a:t>
            </a:r>
          </a:p>
          <a:p>
            <a:r>
              <a:rPr lang="en-US" dirty="0">
                <a:solidFill>
                  <a:schemeClr val="dk1"/>
                </a:solidFill>
              </a:rPr>
              <a:t>Training time: 3.916 sec</a:t>
            </a:r>
          </a:p>
          <a:p>
            <a:r>
              <a:rPr lang="en-US" sz="1800" dirty="0">
                <a:solidFill>
                  <a:schemeClr val="dk1"/>
                </a:solidFill>
              </a:rPr>
              <a:t>Testing time: 0.011 sec</a:t>
            </a:r>
            <a:endParaRPr lang="en-US" sz="1800" dirty="0"/>
          </a:p>
          <a:p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1EC93B-9DA9-542A-86C0-D882D6C86727}"/>
              </a:ext>
            </a:extLst>
          </p:cNvPr>
          <p:cNvSpPr txBox="1"/>
          <p:nvPr/>
        </p:nvSpPr>
        <p:spPr>
          <a:xfrm>
            <a:off x="4819724" y="4877952"/>
            <a:ext cx="25525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Deep Lab v3:</a:t>
            </a:r>
          </a:p>
          <a:p>
            <a:r>
              <a:rPr lang="en-US" dirty="0"/>
              <a:t>IOU Score- </a:t>
            </a:r>
            <a:r>
              <a:rPr lang="en-US" sz="1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0.9084</a:t>
            </a:r>
            <a:endParaRPr lang="en-US" sz="1800" dirty="0"/>
          </a:p>
          <a:p>
            <a:r>
              <a:rPr lang="en-US" dirty="0"/>
              <a:t>Dice Score-</a:t>
            </a:r>
            <a:r>
              <a:rPr lang="en-US" sz="1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0.9334</a:t>
            </a:r>
          </a:p>
          <a:p>
            <a:r>
              <a:rPr lang="en-US" dirty="0">
                <a:solidFill>
                  <a:schemeClr val="dk1"/>
                </a:solidFill>
              </a:rPr>
              <a:t>Training Time: 13.87 sec</a:t>
            </a:r>
          </a:p>
          <a:p>
            <a:r>
              <a:rPr lang="en-US" sz="1800" dirty="0">
                <a:solidFill>
                  <a:schemeClr val="dk1"/>
                </a:solidFill>
              </a:rPr>
              <a:t>Testing Time: 0.089 sec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A23939-D552-F757-8042-EEB1581C8D70}"/>
              </a:ext>
            </a:extLst>
          </p:cNvPr>
          <p:cNvSpPr txBox="1"/>
          <p:nvPr/>
        </p:nvSpPr>
        <p:spPr>
          <a:xfrm>
            <a:off x="8888579" y="4925625"/>
            <a:ext cx="30126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U-Net :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IOU Score- </a:t>
            </a:r>
            <a:r>
              <a:rPr lang="en-US" sz="1600" b="1" i="0" u="none" strike="noStrike" kern="1200" dirty="0">
                <a:solidFill>
                  <a:srgbClr val="00B050"/>
                </a:solidFill>
                <a:effectLst/>
              </a:rPr>
              <a:t>0.972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>
                <a:solidFill>
                  <a:srgbClr val="00B050"/>
                </a:solidFill>
              </a:rPr>
              <a:t>Dice Score-</a:t>
            </a:r>
            <a:r>
              <a:rPr lang="en-US" sz="1600" b="1" i="0" u="none" strike="noStrike" kern="1200" dirty="0">
                <a:solidFill>
                  <a:srgbClr val="00B050"/>
                </a:solidFill>
                <a:effectLst/>
              </a:rPr>
              <a:t>0.9805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Test IOU- </a:t>
            </a:r>
            <a:r>
              <a:rPr lang="en-US" sz="1600" b="1" i="0" u="none" strike="noStrike" kern="1200" dirty="0">
                <a:solidFill>
                  <a:srgbClr val="00B050"/>
                </a:solidFill>
                <a:effectLst/>
              </a:rPr>
              <a:t>0.9184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Test Dice: 9351</a:t>
            </a:r>
            <a:endParaRPr lang="en-US" sz="1600" b="1" i="0" u="none" strike="noStrike" kern="1200" dirty="0">
              <a:solidFill>
                <a:srgbClr val="00B050"/>
              </a:solidFill>
              <a:effectLst/>
            </a:endParaRPr>
          </a:p>
          <a:p>
            <a:r>
              <a:rPr lang="en-US" sz="1600" b="1" dirty="0">
                <a:solidFill>
                  <a:srgbClr val="00B050"/>
                </a:solidFill>
              </a:rPr>
              <a:t>Training Time: 5.23 sec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Testing Time: 0.022 sec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CFFE3-E473-FDCC-B59D-7193C186EC4E}"/>
              </a:ext>
            </a:extLst>
          </p:cNvPr>
          <p:cNvSpPr txBox="1"/>
          <p:nvPr/>
        </p:nvSpPr>
        <p:spPr>
          <a:xfrm>
            <a:off x="0" y="-54188"/>
            <a:ext cx="12192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862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113" grpId="0"/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34B56E-4791-34F9-3C5F-3CBA8178756E}"/>
              </a:ext>
            </a:extLst>
          </p:cNvPr>
          <p:cNvSpPr txBox="1"/>
          <p:nvPr/>
        </p:nvSpPr>
        <p:spPr>
          <a:xfrm>
            <a:off x="0" y="-54188"/>
            <a:ext cx="12192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Another Application: Identifying Building using U-NET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E7D01C-252B-9377-6AFA-A3751BE6B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75" y="838200"/>
            <a:ext cx="3062165" cy="300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371DB6-EB40-733C-4214-5C6B4E3F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65" y="838200"/>
            <a:ext cx="3263900" cy="300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A6EBC-AFC9-D76E-3B88-E97E95BFD81D}"/>
              </a:ext>
            </a:extLst>
          </p:cNvPr>
          <p:cNvSpPr txBox="1"/>
          <p:nvPr/>
        </p:nvSpPr>
        <p:spPr>
          <a:xfrm>
            <a:off x="1194754" y="4271513"/>
            <a:ext cx="5099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Applying UNET-</a:t>
            </a:r>
          </a:p>
          <a:p>
            <a:r>
              <a:rPr lang="en-US" dirty="0"/>
              <a:t>IOU Score- </a:t>
            </a:r>
            <a:r>
              <a:rPr lang="en-US" sz="1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0.8556</a:t>
            </a:r>
            <a:endParaRPr lang="en-US" dirty="0"/>
          </a:p>
          <a:p>
            <a:r>
              <a:rPr lang="en-US" dirty="0"/>
              <a:t>Dice Score-</a:t>
            </a:r>
            <a:r>
              <a:rPr lang="en-US" sz="18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0.871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9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4698</TotalTime>
  <Words>887</Words>
  <Application>Microsoft Macintosh PowerPoint</Application>
  <PresentationFormat>Widescreen</PresentationFormat>
  <Paragraphs>85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Cambria Math</vt:lpstr>
      <vt:lpstr>Lato</vt:lpstr>
      <vt:lpstr>Times</vt:lpstr>
      <vt:lpstr>Office Theme</vt:lpstr>
      <vt:lpstr>SEMANTIC SEGMENTATION –Lane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ss6415</dc:creator>
  <cp:lastModifiedBy>ss6415</cp:lastModifiedBy>
  <cp:revision>7</cp:revision>
  <dcterms:created xsi:type="dcterms:W3CDTF">2022-12-03T06:04:36Z</dcterms:created>
  <dcterms:modified xsi:type="dcterms:W3CDTF">2022-12-07T22:34:32Z</dcterms:modified>
</cp:coreProperties>
</file>